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3"/>
    <p:sldMasterId id="2147483673" r:id="rId4"/>
  </p:sldMasterIdLst>
  <p:sldIdLst>
    <p:sldId id="256" r:id="rId5"/>
    <p:sldId id="325" r:id="rId6"/>
    <p:sldId id="331" r:id="rId7"/>
    <p:sldId id="354" r:id="rId8"/>
  </p:sldIdLst>
  <p:sldSz cx="12192000" cy="6858000"/>
  <p:notesSz cx="6858000" cy="9144000"/>
  <p:custDataLst>
    <p:tags r:id="rId12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E801"/>
    <a:srgbClr val="86A543"/>
    <a:srgbClr val="E2E4E5"/>
    <a:srgbClr val="00B0F0"/>
    <a:srgbClr val="33B1FF"/>
    <a:srgbClr val="32C8FF"/>
    <a:srgbClr val="0099DE"/>
    <a:srgbClr val="604A7B"/>
    <a:srgbClr val="77933C"/>
    <a:srgbClr val="A6A6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howGuides="1">
      <p:cViewPr varScale="1">
        <p:scale>
          <a:sx n="87" d="100"/>
          <a:sy n="87" d="100"/>
        </p:scale>
        <p:origin x="-1050" y="-9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2" Type="http://schemas.openxmlformats.org/officeDocument/2006/relationships/tags" Target="tags/tag1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7" Type="http://schemas.openxmlformats.org/officeDocument/2006/relationships/theme" Target="../theme/theme1.xml"/><Relationship Id="rId16" Type="http://schemas.openxmlformats.org/officeDocument/2006/relationships/image" Target="../media/image4.png"/><Relationship Id="rId15" Type="http://schemas.openxmlformats.org/officeDocument/2006/relationships/image" Target="../media/image3.png"/><Relationship Id="rId14" Type="http://schemas.openxmlformats.org/officeDocument/2006/relationships/image" Target="../media/image2.png"/><Relationship Id="rId13" Type="http://schemas.openxmlformats.org/officeDocument/2006/relationships/image" Target="../media/image1.jpe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0.xml"/><Relationship Id="rId7" Type="http://schemas.openxmlformats.org/officeDocument/2006/relationships/slideLayout" Target="../slideLayouts/slideLayout19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2.xml"/><Relationship Id="rId8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0.xml"/><Relationship Id="rId6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6.xml"/><Relationship Id="rId22" Type="http://schemas.openxmlformats.org/officeDocument/2006/relationships/theme" Target="../theme/theme3.xml"/><Relationship Id="rId21" Type="http://schemas.openxmlformats.org/officeDocument/2006/relationships/image" Target="../media/image14.png"/><Relationship Id="rId20" Type="http://schemas.openxmlformats.org/officeDocument/2006/relationships/image" Target="../media/image13.png"/><Relationship Id="rId2" Type="http://schemas.openxmlformats.org/officeDocument/2006/relationships/slideLayout" Target="../slideLayouts/slideLayout25.xml"/><Relationship Id="rId19" Type="http://schemas.openxmlformats.org/officeDocument/2006/relationships/image" Target="../media/image12.png"/><Relationship Id="rId18" Type="http://schemas.openxmlformats.org/officeDocument/2006/relationships/image" Target="../media/image11.png"/><Relationship Id="rId17" Type="http://schemas.openxmlformats.org/officeDocument/2006/relationships/image" Target="../media/image10.png"/><Relationship Id="rId16" Type="http://schemas.openxmlformats.org/officeDocument/2006/relationships/image" Target="../media/image9.png"/><Relationship Id="rId15" Type="http://schemas.openxmlformats.org/officeDocument/2006/relationships/image" Target="../media/image8.png"/><Relationship Id="rId14" Type="http://schemas.openxmlformats.org/officeDocument/2006/relationships/image" Target="../media/image7.png"/><Relationship Id="rId13" Type="http://schemas.openxmlformats.org/officeDocument/2006/relationships/image" Target="../media/image6.png"/><Relationship Id="rId12" Type="http://schemas.openxmlformats.org/officeDocument/2006/relationships/image" Target="../media/image5.png"/><Relationship Id="rId11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3.xml"/><Relationship Id="rId1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1026" name="图片 1025" descr="地理化学生物物理考向标"/>
          <p:cNvPicPr>
            <a:picLocks noChangeAspect="1"/>
          </p:cNvPicPr>
          <p:nvPr userDrawn="1"/>
        </p:nvPicPr>
        <p:blipFill>
          <a:blip r:embed="rId14"/>
          <a:srcRect r="11960"/>
          <a:stretch>
            <a:fillRect/>
          </a:stretch>
        </p:blipFill>
        <p:spPr>
          <a:xfrm>
            <a:off x="0" y="117475"/>
            <a:ext cx="12163425" cy="6397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7" name="Picture 64" descr="bg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8" name="TextBox 1"/>
          <p:cNvSpPr txBox="1"/>
          <p:nvPr userDrawn="1"/>
        </p:nvSpPr>
        <p:spPr>
          <a:xfrm>
            <a:off x="0" y="138113"/>
            <a:ext cx="10704513" cy="43180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/>
          <a:p>
            <a:pPr lvl="0" algn="r" eaLnBrk="1" fontAlgn="base" hangingPunct="1">
              <a:lnSpc>
                <a:spcPct val="125000"/>
              </a:lnSpc>
            </a:pPr>
            <a:r>
              <a:rPr lang="zh-CN" altLang="en-US" sz="2135" i="1" strike="noStrike" noProof="1" dirty="0">
                <a:solidFill>
                  <a:srgbClr val="0099DE"/>
                </a:solidFill>
                <a:latin typeface="黑体" panose="02010600030101010101" pitchFamily="49" charset="-122"/>
                <a:ea typeface="黑体" panose="02010600030101010101" pitchFamily="49" charset="-122"/>
                <a:cs typeface="+mn-cs"/>
              </a:rPr>
              <a:t>第</a:t>
            </a:r>
            <a:r>
              <a:rPr lang="en-US" altLang="zh-CN" sz="2135" i="1" strike="noStrike" noProof="1" dirty="0">
                <a:solidFill>
                  <a:srgbClr val="0099DE"/>
                </a:solidFill>
                <a:latin typeface="黑体" panose="02010600030101010101" pitchFamily="49" charset="-122"/>
                <a:ea typeface="黑体" panose="02010600030101010101" pitchFamily="49" charset="-122"/>
                <a:cs typeface="+mn-cs"/>
              </a:rPr>
              <a:t>12</a:t>
            </a:r>
            <a:r>
              <a:rPr lang="zh-CN" altLang="en-US" sz="2135" i="1" strike="noStrike" noProof="1" dirty="0">
                <a:solidFill>
                  <a:srgbClr val="0099DE"/>
                </a:solidFill>
                <a:latin typeface="黑体" panose="02010600030101010101" pitchFamily="49" charset="-122"/>
                <a:ea typeface="黑体" panose="02010600030101010101" pitchFamily="49" charset="-122"/>
                <a:cs typeface="+mn-cs"/>
              </a:rPr>
              <a:t>章</a:t>
            </a:r>
            <a:r>
              <a:rPr lang="en-US" altLang="zh-CN" sz="2135" i="1" strike="noStrike" noProof="1" dirty="0">
                <a:solidFill>
                  <a:srgbClr val="0099DE"/>
                </a:solidFill>
                <a:latin typeface="黑体" panose="02010600030101010101" pitchFamily="49" charset="-122"/>
                <a:ea typeface="黑体" panose="02010600030101010101" pitchFamily="49" charset="-122"/>
                <a:cs typeface="+mn-cs"/>
              </a:rPr>
              <a:t>   </a:t>
            </a:r>
            <a:r>
              <a:rPr lang="zh-CN" altLang="en-US" sz="2135" i="1" strike="noStrike" noProof="1" dirty="0">
                <a:solidFill>
                  <a:srgbClr val="0099DE"/>
                </a:solidFill>
                <a:latin typeface="黑体" panose="02010600030101010101" pitchFamily="49" charset="-122"/>
                <a:ea typeface="黑体" panose="02010600030101010101" pitchFamily="49" charset="-122"/>
                <a:cs typeface="+mn-cs"/>
              </a:rPr>
              <a:t>服务类选考内容</a:t>
            </a:r>
            <a:endParaRPr lang="zh-CN" altLang="en-US" sz="2135" i="1" strike="noStrike" noProof="1" dirty="0">
              <a:solidFill>
                <a:srgbClr val="0099DE"/>
              </a:solidFill>
              <a:latin typeface="黑体" panose="02010600030101010101" pitchFamily="49" charset="-122"/>
              <a:ea typeface="黑体" panose="02010600030101010101" pitchFamily="49" charset="-122"/>
              <a:cs typeface="+mn-cs"/>
            </a:endParaRPr>
          </a:p>
        </p:txBody>
      </p:sp>
      <p:pic>
        <p:nvPicPr>
          <p:cNvPr id="1029" name="图片 1" descr="png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0920413" y="44450"/>
            <a:ext cx="963612" cy="639763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00B0F0">
                <a:alpha val="100000"/>
              </a:srgbClr>
            </a:gs>
            <a:gs pos="100000">
              <a:srgbClr val="FFFFFF">
                <a:alpha val="100000"/>
              </a:srgbClr>
            </a:gs>
            <a:gs pos="100000">
              <a:srgbClr val="FFFFFF">
                <a:alpha val="100000"/>
              </a:srgbClr>
            </a:gs>
            <a:gs pos="100000">
              <a:srgbClr val="FFFFFF">
                <a:alpha val="100000"/>
              </a:srgbClr>
            </a:gs>
            <a:gs pos="100000">
              <a:srgbClr val="FFFFFF">
                <a:alpha val="100000"/>
              </a:srgbClr>
            </a:gs>
            <a:gs pos="100000">
              <a:srgbClr val="FFFFFF">
                <a:alpha val="100000"/>
              </a:srgbClr>
            </a:gs>
            <a:gs pos="100000">
              <a:schemeClr val="bg1"/>
            </a:gs>
          </a:gsLst>
          <a:lin ang="5400000"/>
          <a:tileRect/>
        </a:gradFill>
        <a:effectLst/>
      </p:bgPr>
    </p:bg>
    <p:spTree>
      <p:nvGrpSpPr>
        <p:cNvPr id="1" name=""/>
        <p:cNvGrpSpPr/>
        <p:nvPr/>
      </p:nvGrpSpPr>
      <p:grpSpPr/>
      <p:pic>
        <p:nvPicPr>
          <p:cNvPr id="3074" name="Picture 11" descr="K:\高三教材PPT\图片10.png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2393950" y="2857500"/>
            <a:ext cx="9804400" cy="40005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3075" name="组合 4098"/>
          <p:cNvGrpSpPr/>
          <p:nvPr userDrawn="1"/>
        </p:nvGrpSpPr>
        <p:grpSpPr>
          <a:xfrm>
            <a:off x="2500313" y="1989138"/>
            <a:ext cx="2090737" cy="196850"/>
            <a:chOff x="0" y="0"/>
            <a:chExt cx="1568450" cy="196850"/>
          </a:xfrm>
        </p:grpSpPr>
        <p:sp>
          <p:nvSpPr>
            <p:cNvPr id="3076" name="Oval 14"/>
            <p:cNvSpPr/>
            <p:nvPr/>
          </p:nvSpPr>
          <p:spPr>
            <a:xfrm>
              <a:off x="0" y="0"/>
              <a:ext cx="196850" cy="196850"/>
            </a:xfrm>
            <a:prstGeom prst="ellipse">
              <a:avLst/>
            </a:prstGeom>
            <a:solidFill>
              <a:srgbClr val="ACACAC"/>
            </a:solidFill>
            <a:ln w="9525">
              <a:noFill/>
            </a:ln>
          </p:spPr>
          <p:txBody>
            <a:bodyPr wrap="none" anchor="ctr" anchorCtr="0"/>
            <a:p>
              <a:pPr lvl="0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077" name="Oval 15"/>
            <p:cNvSpPr/>
            <p:nvPr/>
          </p:nvSpPr>
          <p:spPr>
            <a:xfrm>
              <a:off x="457200" y="0"/>
              <a:ext cx="196850" cy="196850"/>
            </a:xfrm>
            <a:prstGeom prst="ellipse">
              <a:avLst/>
            </a:prstGeom>
            <a:solidFill>
              <a:srgbClr val="8AC923"/>
            </a:solidFill>
            <a:ln w="9525">
              <a:noFill/>
            </a:ln>
          </p:spPr>
          <p:txBody>
            <a:bodyPr wrap="none" anchor="ctr" anchorCtr="0"/>
            <a:p>
              <a:pPr lvl="0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078" name="Oval 16"/>
            <p:cNvSpPr/>
            <p:nvPr/>
          </p:nvSpPr>
          <p:spPr>
            <a:xfrm>
              <a:off x="914400" y="0"/>
              <a:ext cx="196850" cy="196850"/>
            </a:xfrm>
            <a:prstGeom prst="ellipse">
              <a:avLst/>
            </a:prstGeom>
            <a:solidFill>
              <a:srgbClr val="F7BC29"/>
            </a:solidFill>
            <a:ln w="9525">
              <a:noFill/>
            </a:ln>
          </p:spPr>
          <p:txBody>
            <a:bodyPr wrap="none" anchor="ctr" anchorCtr="0"/>
            <a:p>
              <a:pPr lvl="0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079" name="Oval 17"/>
            <p:cNvSpPr/>
            <p:nvPr/>
          </p:nvSpPr>
          <p:spPr>
            <a:xfrm>
              <a:off x="1371600" y="0"/>
              <a:ext cx="196850" cy="196850"/>
            </a:xfrm>
            <a:prstGeom prst="ellipse">
              <a:avLst/>
            </a:prstGeom>
            <a:solidFill>
              <a:srgbClr val="A28BE1"/>
            </a:solidFill>
            <a:ln w="9525">
              <a:noFill/>
            </a:ln>
          </p:spPr>
          <p:txBody>
            <a:bodyPr wrap="none" anchor="ctr" anchorCtr="0"/>
            <a:p>
              <a:pPr lvl="0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3080" name="Rectangle 12"/>
          <p:cNvSpPr/>
          <p:nvPr userDrawn="1"/>
        </p:nvSpPr>
        <p:spPr>
          <a:xfrm>
            <a:off x="2495550" y="3357563"/>
            <a:ext cx="144463" cy="252412"/>
          </a:xfrm>
          <a:prstGeom prst="rect">
            <a:avLst/>
          </a:prstGeom>
          <a:solidFill>
            <a:srgbClr val="D7181F"/>
          </a:solidFill>
          <a:ln w="9525">
            <a:noFill/>
          </a:ln>
        </p:spPr>
        <p:txBody>
          <a:bodyPr wrap="none" anchor="ctr" anchorCtr="0"/>
          <a:p>
            <a:pPr lvl="0"/>
            <a:endParaRPr lang="zh-CN" altLang="en-US" sz="100" dirty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pic>
        <p:nvPicPr>
          <p:cNvPr id="3081" name="Picture 2" descr="K:\高三教材PPT\图片1.pn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8688388" y="1484313"/>
            <a:ext cx="812800" cy="6223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82" name="Picture 3" descr="K:\高三教材PPT\图片2.png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5327650" y="2349500"/>
            <a:ext cx="2235200" cy="9874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83" name="Picture 4" descr="K:\高三教材PPT\图片3.png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239713" y="1700213"/>
            <a:ext cx="1797050" cy="12684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84" name="Picture 5" descr="K:\高三教材PPT\图片4.png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0514013" y="2924175"/>
            <a:ext cx="731837" cy="6270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85" name="Picture 6" descr="K:\高三教材PPT\图片5.png"/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5287963" y="201613"/>
            <a:ext cx="528637" cy="3905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86" name="Picture 7" descr="K:\高三教材PPT\图片6.png"/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7056438" y="0"/>
            <a:ext cx="418465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87" name="Picture 8" descr="K:\高三教材PPT\图片7.png"/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10896600" y="0"/>
            <a:ext cx="998538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88" name="Picture 9" descr="K:\高三教材PPT\图片8.png"/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9359900" y="1844675"/>
            <a:ext cx="1643063" cy="9271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89" name="Picture 10" descr="K:\高三教材PPT\图片9.png"/>
          <p:cNvPicPr>
            <a:picLocks noChangeAspect="1"/>
          </p:cNvPicPr>
          <p:nvPr userDrawn="1"/>
        </p:nvPicPr>
        <p:blipFill>
          <a:blip r:embed="rId21"/>
          <a:stretch>
            <a:fillRect/>
          </a:stretch>
        </p:blipFill>
        <p:spPr>
          <a:xfrm>
            <a:off x="7246938" y="2924175"/>
            <a:ext cx="2276475" cy="1127125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hf sldNum="0" hdr="0" ftr="0" dt="0"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0.xml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46" name="TextBox 3"/>
          <p:cNvSpPr txBox="1"/>
          <p:nvPr/>
        </p:nvSpPr>
        <p:spPr>
          <a:xfrm>
            <a:off x="9624378" y="5804853"/>
            <a:ext cx="1878330" cy="5016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2665" noProof="1" dirty="0">
                <a:latin typeface="黑体" panose="02010600030101010101" pitchFamily="49" charset="-122"/>
                <a:ea typeface="黑体" panose="02010600030101010101" pitchFamily="49" charset="-122"/>
                <a:cs typeface="+mn-cs"/>
              </a:rPr>
              <a:t>南方出版社</a:t>
            </a:r>
            <a:endParaRPr lang="zh-CN" altLang="en-US" sz="2665" noProof="1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4098" name="TextBox 1"/>
          <p:cNvSpPr txBox="1"/>
          <p:nvPr/>
        </p:nvSpPr>
        <p:spPr>
          <a:xfrm>
            <a:off x="2208213" y="1989138"/>
            <a:ext cx="2722562" cy="13208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sz="8000" dirty="0">
                <a:latin typeface="隶书" panose="02010509060101010101" pitchFamily="1" charset="-122"/>
                <a:ea typeface="隶书" panose="02010509060101010101" pitchFamily="1" charset="-122"/>
              </a:rPr>
              <a:t>数</a:t>
            </a:r>
            <a:r>
              <a:rPr lang="en-US" altLang="zh-CN" sz="8000" dirty="0">
                <a:latin typeface="隶书" panose="02010509060101010101" pitchFamily="1" charset="-122"/>
                <a:ea typeface="隶书" panose="02010509060101010101" pitchFamily="1" charset="-122"/>
              </a:rPr>
              <a:t> </a:t>
            </a:r>
            <a:r>
              <a:rPr lang="zh-CN" altLang="en-US" sz="8000" dirty="0">
                <a:latin typeface="隶书" panose="02010509060101010101" pitchFamily="1" charset="-122"/>
                <a:ea typeface="隶书" panose="02010509060101010101" pitchFamily="1" charset="-122"/>
              </a:rPr>
              <a:t>学</a:t>
            </a:r>
            <a:endParaRPr lang="zh-CN" altLang="en-US" sz="8000" dirty="0">
              <a:latin typeface="隶书" panose="02010509060101010101" pitchFamily="1" charset="-122"/>
              <a:ea typeface="隶书" panose="02010509060101010101" pitchFamily="1" charset="-122"/>
            </a:endParaRPr>
          </a:p>
        </p:txBody>
      </p:sp>
      <p:sp>
        <p:nvSpPr>
          <p:cNvPr id="6148" name="TextBox 2"/>
          <p:cNvSpPr txBox="1"/>
          <p:nvPr/>
        </p:nvSpPr>
        <p:spPr>
          <a:xfrm>
            <a:off x="2640013" y="3141663"/>
            <a:ext cx="9312275" cy="6238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3465" noProof="1" dirty="0">
                <a:latin typeface="黑体" panose="02010600030101010101" pitchFamily="49" charset="-122"/>
                <a:ea typeface="黑体" panose="02010600030101010101" pitchFamily="49" charset="-122"/>
                <a:cs typeface="+mn-cs"/>
              </a:rPr>
              <a:t>中职对口升学考试总复习</a:t>
            </a:r>
            <a:r>
              <a:rPr lang="en-US" altLang="zh-CN" sz="3465" noProof="1">
                <a:latin typeface="黑体" panose="02010600030101010101" pitchFamily="49" charset="-122"/>
                <a:ea typeface="黑体" panose="02010600030101010101" pitchFamily="49" charset="-122"/>
                <a:cs typeface="+mn-cs"/>
              </a:rPr>
              <a:t>·</a:t>
            </a:r>
            <a:r>
              <a:rPr lang="zh-CN" altLang="en-US" sz="3465" noProof="1" dirty="0">
                <a:latin typeface="黑体" panose="02010600030101010101" pitchFamily="49" charset="-122"/>
                <a:ea typeface="黑体" panose="02010600030101010101" pitchFamily="49" charset="-122"/>
                <a:cs typeface="+mn-cs"/>
              </a:rPr>
              <a:t>教学课件</a:t>
            </a:r>
            <a:endParaRPr lang="zh-CN" altLang="en-US" sz="3465" noProof="1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4100" name="图片 1" descr="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72713" y="188913"/>
            <a:ext cx="1541462" cy="10223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290" name="矩形 2"/>
          <p:cNvSpPr/>
          <p:nvPr/>
        </p:nvSpPr>
        <p:spPr>
          <a:xfrm>
            <a:off x="1877695" y="2420620"/>
            <a:ext cx="8415020" cy="1129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algn="ctr">
              <a:lnSpc>
                <a:spcPct val="125000"/>
              </a:lnSpc>
            </a:pPr>
            <a:r>
              <a:rPr lang="zh-CN" altLang="en-US" sz="54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_GB2312" panose="02010609030101010101" pitchFamily="1" charset="-122"/>
                <a:ea typeface="楷体_GB2312" panose="02010609030101010101" pitchFamily="1" charset="-122"/>
                <a:cs typeface="楷体_GB2312" panose="02010609030101010101" pitchFamily="1" charset="-122"/>
              </a:rPr>
              <a:t>第</a:t>
            </a:r>
            <a:r>
              <a:rPr lang="en-US" altLang="zh-CN" sz="54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_GB2312" panose="02010609030101010101" pitchFamily="1" charset="-122"/>
                <a:ea typeface="楷体_GB2312" panose="02010609030101010101" pitchFamily="1" charset="-122"/>
                <a:cs typeface="楷体_GB2312" panose="02010609030101010101" pitchFamily="1" charset="-122"/>
              </a:rPr>
              <a:t>12</a:t>
            </a:r>
            <a:r>
              <a:rPr lang="zh-CN" altLang="en-US" sz="54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_GB2312" panose="02010609030101010101" pitchFamily="1" charset="-122"/>
                <a:ea typeface="楷体_GB2312" panose="02010609030101010101" pitchFamily="1" charset="-122"/>
                <a:cs typeface="楷体_GB2312" panose="02010609030101010101" pitchFamily="1" charset="-122"/>
              </a:rPr>
              <a:t>章</a:t>
            </a:r>
            <a:r>
              <a:rPr lang="en-US" altLang="zh-CN" sz="54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_GB2312" panose="02010609030101010101" pitchFamily="1" charset="-122"/>
                <a:ea typeface="楷体_GB2312" panose="02010609030101010101" pitchFamily="1" charset="-122"/>
                <a:cs typeface="楷体_GB2312" panose="02010609030101010101" pitchFamily="1" charset="-122"/>
              </a:rPr>
              <a:t> </a:t>
            </a:r>
            <a:r>
              <a:rPr lang="zh-CN" altLang="en-US" sz="54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_GB2312" panose="02010609030101010101" pitchFamily="1" charset="-122"/>
                <a:ea typeface="楷体_GB2312" panose="02010609030101010101" pitchFamily="1" charset="-122"/>
                <a:cs typeface="楷体_GB2312" panose="02010609030101010101" pitchFamily="1" charset="-122"/>
              </a:rPr>
              <a:t>服务类选考内容</a:t>
            </a:r>
            <a:endParaRPr lang="zh-CN" altLang="en-US" sz="5400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楷体_GB2312" panose="02010609030101010101" pitchFamily="1" charset="-122"/>
              <a:ea typeface="楷体_GB2312" panose="02010609030101010101" pitchFamily="1" charset="-122"/>
              <a:cs typeface="楷体_GB2312" panose="02010609030101010101" pitchFamily="1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9" name="图片 8" descr="中职数学2022秋S10(7-12章) 小版芯_291"/>
          <p:cNvPicPr>
            <a:picLocks noChangeAspect="1"/>
          </p:cNvPicPr>
          <p:nvPr/>
        </p:nvPicPr>
        <p:blipFill>
          <a:blip r:embed="rId1"/>
          <a:srcRect t="13778"/>
          <a:stretch>
            <a:fillRect/>
          </a:stretch>
        </p:blipFill>
        <p:spPr>
          <a:xfrm>
            <a:off x="767715" y="1124585"/>
            <a:ext cx="10649585" cy="448627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5" name="图片 4" descr="中职数学2023秋S10(7-12章) 小版芯(删后)_4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160" y="828040"/>
            <a:ext cx="10647045" cy="5201285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ZTU0YmYyNWIxMTBjMzNmYjc5NjUwNjM3MjQ5MjM2Y2EifQ=="/>
  <p:tag name="KSO_WPP_MARK_KEY" val="a1b5ec89-ddc9-4526-9b0d-c273a27e7c89"/>
</p:tagLst>
</file>

<file path=ppt/theme/theme1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7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</Words>
  <Application>WPS 演示</Application>
  <PresentationFormat>在屏幕上显示</PresentationFormat>
  <Paragraphs>8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4</vt:i4>
      </vt:variant>
    </vt:vector>
  </HeadingPairs>
  <TitlesOfParts>
    <vt:vector size="16" baseType="lpstr">
      <vt:lpstr>Arial</vt:lpstr>
      <vt:lpstr>宋体</vt:lpstr>
      <vt:lpstr>Wingdings</vt:lpstr>
      <vt:lpstr>黑体</vt:lpstr>
      <vt:lpstr>Calibri</vt:lpstr>
      <vt:lpstr>隶书</vt:lpstr>
      <vt:lpstr>楷体_GB2312</vt:lpstr>
      <vt:lpstr>微软雅黑</vt:lpstr>
      <vt:lpstr>Arial Unicode MS</vt:lpstr>
      <vt:lpstr>Office 主题</vt:lpstr>
      <vt:lpstr>1_Office 主题</vt:lpstr>
      <vt:lpstr>7_Office 主题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Weiwei</dc:creator>
  <cp:lastModifiedBy>Administrator</cp:lastModifiedBy>
  <cp:revision>159</cp:revision>
  <dcterms:created xsi:type="dcterms:W3CDTF">2012-04-23T02:18:00Z</dcterms:created>
  <dcterms:modified xsi:type="dcterms:W3CDTF">2023-06-28T04:13:23Z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2052-11.1.0.14309</vt:lpwstr>
  </property>
  <property fmtid="{D5CDD505-2E9C-101B-9397-08002B2CF9AE}" pid="3" name="ICV">
    <vt:lpwstr>FAA8DE930C8841539DFAF45C4C4AF109</vt:lpwstr>
  </property>
</Properties>
</file>