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</p:sldMasterIdLst>
  <p:sldIdLst>
    <p:sldId id="256" r:id="rId5"/>
    <p:sldId id="325" r:id="rId6"/>
    <p:sldId id="331" r:id="rId7"/>
    <p:sldId id="350" r:id="rId8"/>
  </p:sldIdLst>
  <p:sldSz cx="12192000" cy="6858000"/>
  <p:notesSz cx="6858000" cy="9144000"/>
  <p:custDataLst>
    <p:tags r:id="rId1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801"/>
    <a:srgbClr val="86A543"/>
    <a:srgbClr val="E2E4E5"/>
    <a:srgbClr val="00B0F0"/>
    <a:srgbClr val="33B1FF"/>
    <a:srgbClr val="32C8FF"/>
    <a:srgbClr val="0099DE"/>
    <a:srgbClr val="604A7B"/>
    <a:srgbClr val="77933C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-1050" y="-90"/>
      </p:cViewPr>
      <p:guideLst>
        <p:guide orient="horz" pos="2160"/>
        <p:guide pos="38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2" Type="http://schemas.openxmlformats.org/officeDocument/2006/relationships/theme" Target="../theme/theme3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25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026" name="图片 1025" descr="地理化学生物物理考向标"/>
          <p:cNvPicPr>
            <a:picLocks noChangeAspect="1"/>
          </p:cNvPicPr>
          <p:nvPr userDrawn="1"/>
        </p:nvPicPr>
        <p:blipFill>
          <a:blip r:embed="rId14"/>
          <a:srcRect r="11960"/>
          <a:stretch>
            <a:fillRect/>
          </a:stretch>
        </p:blipFill>
        <p:spPr>
          <a:xfrm>
            <a:off x="0" y="117475"/>
            <a:ext cx="12163425" cy="6397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7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TextBox 1"/>
          <p:cNvSpPr txBox="1"/>
          <p:nvPr userDrawn="1"/>
        </p:nvSpPr>
        <p:spPr>
          <a:xfrm>
            <a:off x="0" y="138113"/>
            <a:ext cx="10704513" cy="431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 algn="r" eaLnBrk="1" fontAlgn="base" hangingPunct="1">
              <a:lnSpc>
                <a:spcPct val="125000"/>
              </a:lnSpc>
            </a:pPr>
            <a:r>
              <a:rPr lang="zh-CN" altLang="en-US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第</a:t>
            </a:r>
            <a:r>
              <a:rPr lang="en-US" altLang="zh-CN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10</a:t>
            </a:r>
            <a:r>
              <a:rPr lang="zh-CN" altLang="en-US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章</a:t>
            </a:r>
            <a:r>
              <a:rPr lang="en-US" altLang="zh-CN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   </a:t>
            </a:r>
            <a:r>
              <a:rPr lang="zh-CN" altLang="en-US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排列、组合及二项式定理</a:t>
            </a:r>
            <a:endParaRPr lang="zh-CN" altLang="en-US" sz="2135" i="1" strike="noStrike" noProof="1" dirty="0">
              <a:solidFill>
                <a:srgbClr val="0099DE"/>
              </a:solidFill>
              <a:latin typeface="黑体" panose="02010600030101010101" pitchFamily="49" charset="-122"/>
              <a:ea typeface="黑体" panose="02010600030101010101" pitchFamily="49" charset="-122"/>
              <a:cs typeface="+mn-cs"/>
            </a:endParaRPr>
          </a:p>
        </p:txBody>
      </p:sp>
      <p:pic>
        <p:nvPicPr>
          <p:cNvPr id="1029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20413" y="44450"/>
            <a:ext cx="963612" cy="639763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3074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0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5" name="组合 4098"/>
          <p:cNvGrpSpPr/>
          <p:nvPr userDrawn="1"/>
        </p:nvGrpSpPr>
        <p:grpSpPr>
          <a:xfrm>
            <a:off x="2500313" y="1989138"/>
            <a:ext cx="2090737" cy="196850"/>
            <a:chOff x="0" y="0"/>
            <a:chExt cx="1568450" cy="196850"/>
          </a:xfrm>
        </p:grpSpPr>
        <p:sp>
          <p:nvSpPr>
            <p:cNvPr id="3076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7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8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9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080" name="Rectangle 12"/>
          <p:cNvSpPr/>
          <p:nvPr userDrawn="1"/>
        </p:nvSpPr>
        <p:spPr>
          <a:xfrm>
            <a:off x="2495550" y="3357563"/>
            <a:ext cx="14446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/>
            <a:endParaRPr lang="zh-CN" altLang="en-US" sz="1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3081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388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0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3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713" y="1700213"/>
            <a:ext cx="1797050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4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4013" y="2924175"/>
            <a:ext cx="73183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5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963" y="201613"/>
            <a:ext cx="52863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6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438" y="0"/>
            <a:ext cx="41846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7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8538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8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306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9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6938" y="2924175"/>
            <a:ext cx="2276475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TextBox 3"/>
          <p:cNvSpPr txBox="1"/>
          <p:nvPr/>
        </p:nvSpPr>
        <p:spPr>
          <a:xfrm>
            <a:off x="9624378" y="5804853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noProof="1" dirty="0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南方出版社</a:t>
            </a:r>
            <a:endParaRPr lang="zh-CN" altLang="en-US" sz="2665" noProof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4098" name="TextBox 1"/>
          <p:cNvSpPr txBox="1"/>
          <p:nvPr/>
        </p:nvSpPr>
        <p:spPr>
          <a:xfrm>
            <a:off x="2208213" y="1989138"/>
            <a:ext cx="2722562" cy="1320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数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学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6148" name="TextBox 2"/>
          <p:cNvSpPr txBox="1"/>
          <p:nvPr/>
        </p:nvSpPr>
        <p:spPr>
          <a:xfrm>
            <a:off x="2640013" y="3141663"/>
            <a:ext cx="9312275" cy="623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noProof="1" dirty="0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中职对口升学考试总复习</a:t>
            </a:r>
            <a:r>
              <a:rPr lang="en-US" altLang="zh-CN" sz="3465" noProof="1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·</a:t>
            </a:r>
            <a:r>
              <a:rPr lang="zh-CN" altLang="en-US" sz="3465" noProof="1" dirty="0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教学课件</a:t>
            </a:r>
            <a:endParaRPr lang="zh-CN" altLang="en-US" sz="3465" noProof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4100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2713" y="188913"/>
            <a:ext cx="1541462" cy="1022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1877695" y="2420620"/>
            <a:ext cx="8415020" cy="2168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第</a:t>
            </a:r>
            <a:r>
              <a:rPr lang="en-US" altLang="zh-CN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10</a:t>
            </a:r>
            <a:r>
              <a:rPr lang="zh-CN" altLang="en-US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章</a:t>
            </a:r>
            <a:r>
              <a:rPr lang="en-US" altLang="zh-CN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 </a:t>
            </a:r>
            <a:r>
              <a:rPr lang="zh-CN" altLang="en-US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排列、组合及二项式定理</a:t>
            </a:r>
            <a:endParaRPr lang="zh-CN" altLang="en-US" sz="54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_GB2312" panose="02010609030101010101" pitchFamily="1" charset="-122"/>
              <a:ea typeface="楷体_GB2312" panose="02010609030101010101" pitchFamily="1" charset="-122"/>
              <a:cs typeface="楷体_GB2312" panose="0201060903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中职数学2023秋S10(7-12章) 小版芯(删后)_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1124585"/>
            <a:ext cx="10647045" cy="45281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数学2023秋S10(7-12章) 小版芯(删后)_36"/>
          <p:cNvPicPr>
            <a:picLocks noChangeAspect="1"/>
          </p:cNvPicPr>
          <p:nvPr/>
        </p:nvPicPr>
        <p:blipFill>
          <a:blip r:embed="rId1"/>
          <a:srcRect b="43243"/>
          <a:stretch>
            <a:fillRect/>
          </a:stretch>
        </p:blipFill>
        <p:spPr>
          <a:xfrm>
            <a:off x="772160" y="908685"/>
            <a:ext cx="10647045" cy="29521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U0YmYyNWIxMTBjMzNmYjc5NjUwNjM3MjQ5MjM2Y2EifQ=="/>
  <p:tag name="KSO_WPP_MARK_KEY" val="9059fc32-4281-4692-9611-cef014488b34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WPS 演示</Application>
  <PresentationFormat>在屏幕上显示</PresentationFormat>
  <Paragraphs>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宋体</vt:lpstr>
      <vt:lpstr>Wingdings</vt:lpstr>
      <vt:lpstr>黑体</vt:lpstr>
      <vt:lpstr>Calibri</vt:lpstr>
      <vt:lpstr>隶书</vt:lpstr>
      <vt:lpstr>楷体_GB2312</vt:lpstr>
      <vt:lpstr>微软雅黑</vt:lpstr>
      <vt:lpstr>Arial Unicode MS</vt:lpstr>
      <vt:lpstr>Office 主题</vt:lpstr>
      <vt:lpstr>1_Office 主题</vt:lpstr>
      <vt:lpstr>7_Office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152</cp:revision>
  <dcterms:created xsi:type="dcterms:W3CDTF">2012-04-23T02:18:00Z</dcterms:created>
  <dcterms:modified xsi:type="dcterms:W3CDTF">2023-06-28T03:48:38Z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A75EB2E93D8342C99BD63546E4D23C46</vt:lpwstr>
  </property>
</Properties>
</file>