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3"/>
    <p:sldMasterId id="2147483663" r:id="rId4"/>
    <p:sldMasterId id="2147483665" r:id="rId5"/>
    <p:sldMasterId id="2147483667" r:id="rId6"/>
    <p:sldMasterId id="2147483669" r:id="rId7"/>
    <p:sldMasterId id="2147483671" r:id="rId8"/>
    <p:sldMasterId id="2147483673" r:id="rId9"/>
    <p:sldMasterId id="2147483685" r:id="rId10"/>
    <p:sldMasterId id="2147483697" r:id="rId11"/>
  </p:sldMasterIdLst>
  <p:sldIdLst>
    <p:sldId id="256" r:id="rId12"/>
    <p:sldId id="257" r:id="rId13"/>
    <p:sldId id="258" r:id="rId14"/>
    <p:sldId id="259" r:id="rId15"/>
    <p:sldId id="577" r:id="rId16"/>
    <p:sldId id="509" r:id="rId17"/>
    <p:sldId id="598" r:id="rId18"/>
    <p:sldId id="572" r:id="rId19"/>
    <p:sldId id="547" r:id="rId20"/>
    <p:sldId id="548" r:id="rId21"/>
    <p:sldId id="549" r:id="rId22"/>
    <p:sldId id="550" r:id="rId23"/>
    <p:sldId id="551" r:id="rId24"/>
    <p:sldId id="552" r:id="rId25"/>
    <p:sldId id="553" r:id="rId26"/>
    <p:sldId id="593" r:id="rId27"/>
    <p:sldId id="594" r:id="rId28"/>
    <p:sldId id="595" r:id="rId29"/>
    <p:sldId id="596" r:id="rId30"/>
    <p:sldId id="599" r:id="rId31"/>
    <p:sldId id="579" r:id="rId32"/>
    <p:sldId id="580" r:id="rId33"/>
    <p:sldId id="601" r:id="rId34"/>
    <p:sldId id="602" r:id="rId35"/>
    <p:sldId id="683" r:id="rId36"/>
    <p:sldId id="684" r:id="rId37"/>
    <p:sldId id="685" r:id="rId38"/>
    <p:sldId id="686" r:id="rId39"/>
    <p:sldId id="687" r:id="rId40"/>
    <p:sldId id="603" r:id="rId41"/>
    <p:sldId id="688" r:id="rId42"/>
    <p:sldId id="689" r:id="rId43"/>
    <p:sldId id="690" r:id="rId44"/>
    <p:sldId id="574" r:id="rId45"/>
    <p:sldId id="555" r:id="rId46"/>
    <p:sldId id="556" r:id="rId47"/>
    <p:sldId id="575" r:id="rId48"/>
    <p:sldId id="557" r:id="rId49"/>
    <p:sldId id="558" r:id="rId50"/>
    <p:sldId id="559" r:id="rId51"/>
    <p:sldId id="560" r:id="rId52"/>
    <p:sldId id="576" r:id="rId53"/>
    <p:sldId id="561" r:id="rId54"/>
    <p:sldId id="562" r:id="rId55"/>
    <p:sldId id="563" r:id="rId56"/>
    <p:sldId id="564" r:id="rId57"/>
    <p:sldId id="565" r:id="rId58"/>
    <p:sldId id="566" r:id="rId59"/>
    <p:sldId id="567" r:id="rId60"/>
    <p:sldId id="568" r:id="rId61"/>
    <p:sldId id="569" r:id="rId62"/>
    <p:sldId id="570" r:id="rId63"/>
    <p:sldId id="716" r:id="rId64"/>
    <p:sldId id="614" r:id="rId65"/>
    <p:sldId id="691" r:id="rId66"/>
    <p:sldId id="317" r:id="rId67"/>
  </p:sldIdLst>
  <p:sldSz cx="12192000" cy="6858000"/>
  <p:notesSz cx="6858000" cy="9144000"/>
  <p:custDataLst>
    <p:tags r:id="rId71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FF"/>
    <a:srgbClr val="99CCFF"/>
    <a:srgbClr val="604A7B"/>
    <a:srgbClr val="77933C"/>
    <a:srgbClr val="A6A6A6"/>
    <a:srgbClr val="E46C0A"/>
    <a:srgbClr val="B4B4B4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 varScale="1">
        <p:scale>
          <a:sx n="61" d="100"/>
          <a:sy n="61" d="100"/>
        </p:scale>
        <p:origin x="-78" y="-684"/>
      </p:cViewPr>
      <p:guideLst>
        <p:guide orient="horz" pos="2272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Master" Target="slideMasters/slideMaster8.xml"/><Relationship Id="rId8" Type="http://schemas.openxmlformats.org/officeDocument/2006/relationships/slideMaster" Target="slideMasters/slideMaster7.xml"/><Relationship Id="rId71" Type="http://schemas.openxmlformats.org/officeDocument/2006/relationships/tags" Target="tags/tag63.xml"/><Relationship Id="rId70" Type="http://schemas.openxmlformats.org/officeDocument/2006/relationships/tableStyles" Target="tableStyles.xml"/><Relationship Id="rId7" Type="http://schemas.openxmlformats.org/officeDocument/2006/relationships/slideMaster" Target="slideMasters/slideMaster6.xml"/><Relationship Id="rId69" Type="http://schemas.openxmlformats.org/officeDocument/2006/relationships/viewProps" Target="viewProps.xml"/><Relationship Id="rId68" Type="http://schemas.openxmlformats.org/officeDocument/2006/relationships/presProps" Target="presProps.xml"/><Relationship Id="rId67" Type="http://schemas.openxmlformats.org/officeDocument/2006/relationships/slide" Target="slides/slide56.xml"/><Relationship Id="rId66" Type="http://schemas.openxmlformats.org/officeDocument/2006/relationships/slide" Target="slides/slide55.xml"/><Relationship Id="rId65" Type="http://schemas.openxmlformats.org/officeDocument/2006/relationships/slide" Target="slides/slide54.xml"/><Relationship Id="rId64" Type="http://schemas.openxmlformats.org/officeDocument/2006/relationships/slide" Target="slides/slide53.xml"/><Relationship Id="rId63" Type="http://schemas.openxmlformats.org/officeDocument/2006/relationships/slide" Target="slides/slide52.xml"/><Relationship Id="rId62" Type="http://schemas.openxmlformats.org/officeDocument/2006/relationships/slide" Target="slides/slide51.xml"/><Relationship Id="rId61" Type="http://schemas.openxmlformats.org/officeDocument/2006/relationships/slide" Target="slides/slide50.xml"/><Relationship Id="rId60" Type="http://schemas.openxmlformats.org/officeDocument/2006/relationships/slide" Target="slides/slide49.xml"/><Relationship Id="rId6" Type="http://schemas.openxmlformats.org/officeDocument/2006/relationships/slideMaster" Target="slideMasters/slideMaster5.xml"/><Relationship Id="rId59" Type="http://schemas.openxmlformats.org/officeDocument/2006/relationships/slide" Target="slides/slide48.xml"/><Relationship Id="rId58" Type="http://schemas.openxmlformats.org/officeDocument/2006/relationships/slide" Target="slides/slide47.xml"/><Relationship Id="rId57" Type="http://schemas.openxmlformats.org/officeDocument/2006/relationships/slide" Target="slides/slide46.xml"/><Relationship Id="rId56" Type="http://schemas.openxmlformats.org/officeDocument/2006/relationships/slide" Target="slides/slide45.xml"/><Relationship Id="rId55" Type="http://schemas.openxmlformats.org/officeDocument/2006/relationships/slide" Target="slides/slide44.xml"/><Relationship Id="rId54" Type="http://schemas.openxmlformats.org/officeDocument/2006/relationships/slide" Target="slides/slide43.xml"/><Relationship Id="rId53" Type="http://schemas.openxmlformats.org/officeDocument/2006/relationships/slide" Target="slides/slide42.xml"/><Relationship Id="rId52" Type="http://schemas.openxmlformats.org/officeDocument/2006/relationships/slide" Target="slides/slide41.xml"/><Relationship Id="rId51" Type="http://schemas.openxmlformats.org/officeDocument/2006/relationships/slide" Target="slides/slide40.xml"/><Relationship Id="rId50" Type="http://schemas.openxmlformats.org/officeDocument/2006/relationships/slide" Target="slides/slide39.xml"/><Relationship Id="rId5" Type="http://schemas.openxmlformats.org/officeDocument/2006/relationships/slideMaster" Target="slideMasters/slideMaster4.xml"/><Relationship Id="rId49" Type="http://schemas.openxmlformats.org/officeDocument/2006/relationships/slide" Target="slides/slide38.xml"/><Relationship Id="rId48" Type="http://schemas.openxmlformats.org/officeDocument/2006/relationships/slide" Target="slides/slide37.xml"/><Relationship Id="rId47" Type="http://schemas.openxmlformats.org/officeDocument/2006/relationships/slide" Target="slides/slide36.xml"/><Relationship Id="rId46" Type="http://schemas.openxmlformats.org/officeDocument/2006/relationships/slide" Target="slides/slide35.xml"/><Relationship Id="rId45" Type="http://schemas.openxmlformats.org/officeDocument/2006/relationships/slide" Target="slides/slide34.xml"/><Relationship Id="rId44" Type="http://schemas.openxmlformats.org/officeDocument/2006/relationships/slide" Target="slides/slide33.xml"/><Relationship Id="rId43" Type="http://schemas.openxmlformats.org/officeDocument/2006/relationships/slide" Target="slides/slide32.xml"/><Relationship Id="rId42" Type="http://schemas.openxmlformats.org/officeDocument/2006/relationships/slide" Target="slides/slide31.xml"/><Relationship Id="rId41" Type="http://schemas.openxmlformats.org/officeDocument/2006/relationships/slide" Target="slides/slide30.xml"/><Relationship Id="rId40" Type="http://schemas.openxmlformats.org/officeDocument/2006/relationships/slide" Target="slides/slide29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28.xml"/><Relationship Id="rId38" Type="http://schemas.openxmlformats.org/officeDocument/2006/relationships/slide" Target="slides/slide27.xml"/><Relationship Id="rId37" Type="http://schemas.openxmlformats.org/officeDocument/2006/relationships/slide" Target="slides/slide26.xml"/><Relationship Id="rId36" Type="http://schemas.openxmlformats.org/officeDocument/2006/relationships/slide" Target="slides/slide25.xml"/><Relationship Id="rId35" Type="http://schemas.openxmlformats.org/officeDocument/2006/relationships/slide" Target="slides/slide24.xml"/><Relationship Id="rId34" Type="http://schemas.openxmlformats.org/officeDocument/2006/relationships/slide" Target="slides/slide23.xml"/><Relationship Id="rId33" Type="http://schemas.openxmlformats.org/officeDocument/2006/relationships/slide" Target="slides/slide22.xml"/><Relationship Id="rId32" Type="http://schemas.openxmlformats.org/officeDocument/2006/relationships/slide" Target="slides/slide21.xml"/><Relationship Id="rId31" Type="http://schemas.openxmlformats.org/officeDocument/2006/relationships/slide" Target="slides/slide20.xml"/><Relationship Id="rId30" Type="http://schemas.openxmlformats.org/officeDocument/2006/relationships/slide" Target="slides/slide19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18.xml"/><Relationship Id="rId28" Type="http://schemas.openxmlformats.org/officeDocument/2006/relationships/slide" Target="slides/slide17.xml"/><Relationship Id="rId27" Type="http://schemas.openxmlformats.org/officeDocument/2006/relationships/slide" Target="slides/slide16.xml"/><Relationship Id="rId26" Type="http://schemas.openxmlformats.org/officeDocument/2006/relationships/slide" Target="slides/slide15.xml"/><Relationship Id="rId25" Type="http://schemas.openxmlformats.org/officeDocument/2006/relationships/slide" Target="slides/slide14.xml"/><Relationship Id="rId24" Type="http://schemas.openxmlformats.org/officeDocument/2006/relationships/slide" Target="slides/slide13.xml"/><Relationship Id="rId23" Type="http://schemas.openxmlformats.org/officeDocument/2006/relationships/slide" Target="slides/slide12.xml"/><Relationship Id="rId22" Type="http://schemas.openxmlformats.org/officeDocument/2006/relationships/slide" Target="slides/slide11.xml"/><Relationship Id="rId21" Type="http://schemas.openxmlformats.org/officeDocument/2006/relationships/slide" Target="slides/slide10.xml"/><Relationship Id="rId20" Type="http://schemas.openxmlformats.org/officeDocument/2006/relationships/slide" Target="slides/slide9.xml"/><Relationship Id="rId2" Type="http://schemas.openxmlformats.org/officeDocument/2006/relationships/theme" Target="theme/theme1.xml"/><Relationship Id="rId19" Type="http://schemas.openxmlformats.org/officeDocument/2006/relationships/slide" Target="slides/slide8.xml"/><Relationship Id="rId18" Type="http://schemas.openxmlformats.org/officeDocument/2006/relationships/slide" Target="slides/slide7.xml"/><Relationship Id="rId17" Type="http://schemas.openxmlformats.org/officeDocument/2006/relationships/slide" Target="slides/slide6.xml"/><Relationship Id="rId16" Type="http://schemas.openxmlformats.org/officeDocument/2006/relationships/slide" Target="slides/slide5.xml"/><Relationship Id="rId15" Type="http://schemas.openxmlformats.org/officeDocument/2006/relationships/slide" Target="slides/slide4.xml"/><Relationship Id="rId14" Type="http://schemas.openxmlformats.org/officeDocument/2006/relationships/slide" Target="slides/slide3.xml"/><Relationship Id="rId13" Type="http://schemas.openxmlformats.org/officeDocument/2006/relationships/slide" Target="slides/slide2.xml"/><Relationship Id="rId12" Type="http://schemas.openxmlformats.org/officeDocument/2006/relationships/slide" Target="slides/slide1.xml"/><Relationship Id="rId11" Type="http://schemas.openxmlformats.org/officeDocument/2006/relationships/slideMaster" Target="slideMasters/slideMaster10.xml"/><Relationship Id="rId10" Type="http://schemas.openxmlformats.org/officeDocument/2006/relationships/slideMaster" Target="slideMasters/slideMaster9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8.xml"/></Relationships>
</file>

<file path=ppt/slideLayouts/_rels/slideLayout20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8.xml"/></Relationships>
</file>

<file path=ppt/slideLayouts/_rels/slideLayout21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8.xml"/></Relationships>
</file>

<file path=ppt/slideLayouts/_rels/slideLayout22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8.xml"/></Relationships>
</file>

<file path=ppt/slideLayouts/_rels/slideLayout23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8.xml"/></Relationships>
</file>

<file path=ppt/slideLayouts/_rels/slideLayout24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8.xml"/></Relationships>
</file>

<file path=ppt/slideLayouts/_rels/slideLayout25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8.xml"/></Relationships>
</file>

<file path=ppt/slideLayouts/_rels/slideLayout26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8.xml"/></Relationships>
</file>

<file path=ppt/slideLayouts/_rels/slideLayout27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8.xml"/></Relationships>
</file>

<file path=ppt/slideLayouts/_rels/slideLayout28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8.xml"/></Relationships>
</file>

<file path=ppt/slideLayouts/_rels/slideLayout29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8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0.xml"/><Relationship Id="rId8" Type="http://schemas.openxmlformats.org/officeDocument/2006/relationships/slideLayout" Target="../slideLayouts/slideLayout9.xml"/><Relationship Id="rId7" Type="http://schemas.openxmlformats.org/officeDocument/2006/relationships/slideLayout" Target="../slideLayouts/slideLayout8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7" Type="http://schemas.openxmlformats.org/officeDocument/2006/relationships/theme" Target="../theme/theme2.xml"/><Relationship Id="rId16" Type="http://schemas.openxmlformats.org/officeDocument/2006/relationships/image" Target="../media/image4.png"/><Relationship Id="rId15" Type="http://schemas.openxmlformats.org/officeDocument/2006/relationships/image" Target="../media/image3.png"/><Relationship Id="rId14" Type="http://schemas.openxmlformats.org/officeDocument/2006/relationships/image" Target="../media/image2.png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1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6" Type="http://schemas.openxmlformats.org/officeDocument/2006/relationships/theme" Target="../theme/theme3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6" Type="http://schemas.openxmlformats.org/officeDocument/2006/relationships/theme" Target="../theme/theme4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6" Type="http://schemas.openxmlformats.org/officeDocument/2006/relationships/theme" Target="../theme/theme5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6.xml"/></Relationships>
</file>

<file path=ppt/slideMasters/_rels/slideMaster6.xml.rels><?xml version="1.0" encoding="UTF-8" standalone="yes"?>
<Relationships xmlns="http://schemas.openxmlformats.org/package/2006/relationships"><Relationship Id="rId6" Type="http://schemas.openxmlformats.org/officeDocument/2006/relationships/theme" Target="../theme/theme6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Masters/_rels/slideMaster7.xml.rels><?xml version="1.0" encoding="UTF-8" standalone="yes"?>
<Relationships xmlns="http://schemas.openxmlformats.org/package/2006/relationships"><Relationship Id="rId6" Type="http://schemas.openxmlformats.org/officeDocument/2006/relationships/theme" Target="../theme/theme7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Masters/_rels/slideMaster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7.xml"/><Relationship Id="rId8" Type="http://schemas.openxmlformats.org/officeDocument/2006/relationships/slideLayout" Target="../slideLayouts/slideLayout26.xml"/><Relationship Id="rId7" Type="http://schemas.openxmlformats.org/officeDocument/2006/relationships/slideLayout" Target="../slideLayouts/slideLayout25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Relationship Id="rId3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0.xml"/><Relationship Id="rId18" Type="http://schemas.openxmlformats.org/officeDocument/2006/relationships/theme" Target="../theme/theme8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8.xml"/><Relationship Id="rId1" Type="http://schemas.openxmlformats.org/officeDocument/2006/relationships/slideLayout" Target="../slideLayouts/slideLayout19.xml"/></Relationships>
</file>

<file path=ppt/slideMasters/_rels/slideMaster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8.xml"/><Relationship Id="rId8" Type="http://schemas.openxmlformats.org/officeDocument/2006/relationships/slideLayout" Target="../slideLayouts/slideLayout37.xml"/><Relationship Id="rId7" Type="http://schemas.openxmlformats.org/officeDocument/2006/relationships/slideLayout" Target="../slideLayouts/slideLayout36.xml"/><Relationship Id="rId6" Type="http://schemas.openxmlformats.org/officeDocument/2006/relationships/slideLayout" Target="../slideLayouts/slideLayout35.xml"/><Relationship Id="rId5" Type="http://schemas.openxmlformats.org/officeDocument/2006/relationships/slideLayout" Target="../slideLayouts/slideLayout34.xml"/><Relationship Id="rId4" Type="http://schemas.openxmlformats.org/officeDocument/2006/relationships/slideLayout" Target="../slideLayouts/slideLayout33.xml"/><Relationship Id="rId3" Type="http://schemas.openxmlformats.org/officeDocument/2006/relationships/slideLayout" Target="../slideLayouts/slideLayout32.xml"/><Relationship Id="rId22" Type="http://schemas.openxmlformats.org/officeDocument/2006/relationships/theme" Target="../theme/theme9.xml"/><Relationship Id="rId21" Type="http://schemas.openxmlformats.org/officeDocument/2006/relationships/image" Target="../media/image14.png"/><Relationship Id="rId20" Type="http://schemas.openxmlformats.org/officeDocument/2006/relationships/image" Target="../media/image13.png"/><Relationship Id="rId2" Type="http://schemas.openxmlformats.org/officeDocument/2006/relationships/slideLayout" Target="../slideLayouts/slideLayout31.xml"/><Relationship Id="rId19" Type="http://schemas.openxmlformats.org/officeDocument/2006/relationships/image" Target="../media/image12.png"/><Relationship Id="rId18" Type="http://schemas.openxmlformats.org/officeDocument/2006/relationships/image" Target="../media/image11.png"/><Relationship Id="rId17" Type="http://schemas.openxmlformats.org/officeDocument/2006/relationships/image" Target="../media/image10.png"/><Relationship Id="rId16" Type="http://schemas.openxmlformats.org/officeDocument/2006/relationships/image" Target="../media/image9.png"/><Relationship Id="rId15" Type="http://schemas.openxmlformats.org/officeDocument/2006/relationships/image" Target="../media/image8.png"/><Relationship Id="rId14" Type="http://schemas.openxmlformats.org/officeDocument/2006/relationships/image" Target="../media/image7.png"/><Relationship Id="rId13" Type="http://schemas.openxmlformats.org/officeDocument/2006/relationships/image" Target="../media/image6.png"/><Relationship Id="rId12" Type="http://schemas.openxmlformats.org/officeDocument/2006/relationships/image" Target="../media/image5.png"/><Relationship Id="rId11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0.xml"/></Relationships>
</file>

<file path=ppt/slideMasters/_rels/slideMaster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9.xml"/><Relationship Id="rId8" Type="http://schemas.openxmlformats.org/officeDocument/2006/relationships/slideLayout" Target="../slideLayouts/slideLayout48.xml"/><Relationship Id="rId7" Type="http://schemas.openxmlformats.org/officeDocument/2006/relationships/slideLayout" Target="../slideLayouts/slideLayout47.xml"/><Relationship Id="rId6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5.xml"/><Relationship Id="rId4" Type="http://schemas.openxmlformats.org/officeDocument/2006/relationships/slideLayout" Target="../slideLayouts/slideLayout44.xml"/><Relationship Id="rId3" Type="http://schemas.openxmlformats.org/officeDocument/2006/relationships/slideLayout" Target="../slideLayouts/slideLayout43.xml"/><Relationship Id="rId2" Type="http://schemas.openxmlformats.org/officeDocument/2006/relationships/slideLayout" Target="../slideLayouts/slideLayout42.xml"/><Relationship Id="rId14" Type="http://schemas.openxmlformats.org/officeDocument/2006/relationships/theme" Target="../theme/theme10.xml"/><Relationship Id="rId13" Type="http://schemas.openxmlformats.org/officeDocument/2006/relationships/image" Target="../media/image3.png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知</a:t>
            </a:r>
            <a:r>
              <a:rPr lang="en-US" alt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识</a:t>
            </a:r>
            <a:r>
              <a:rPr lang="en-US" alt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梳</a:t>
            </a:r>
            <a:r>
              <a:rPr lang="en-US" alt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理</a:t>
            </a:r>
            <a:endParaRPr lang="en-US" altLang="zh-CN" sz="5335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2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906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Units 3~4</a:t>
            </a:r>
            <a:endParaRPr lang="en-US" sz="2135" i="1" dirty="0">
              <a:solidFill>
                <a:srgbClr val="0099FF"/>
              </a:solidFill>
              <a:latin typeface="Times New Roman" panose="02020603050405020304" charset="0"/>
              <a:ea typeface="黑体" panose="02010609060101010101" pitchFamily="49" charset="-122"/>
              <a:cs typeface="Times New Roman" panose="02020603050405020304" charset="0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3074" name="图片 3073" descr="地理化学生物物理考向标"/>
          <p:cNvPicPr>
            <a:picLocks noChangeAspect="1"/>
          </p:cNvPicPr>
          <p:nvPr userDrawn="1"/>
        </p:nvPicPr>
        <p:blipFill>
          <a:blip r:embed="rId14"/>
          <a:srcRect r="12120"/>
          <a:stretch>
            <a:fillRect/>
          </a:stretch>
        </p:blipFill>
        <p:spPr>
          <a:xfrm>
            <a:off x="0" y="117475"/>
            <a:ext cx="12164695" cy="5022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64" descr="b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-13335" y="6431280"/>
            <a:ext cx="12192000" cy="4267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97" name="TextBox 1"/>
          <p:cNvSpPr txBox="1"/>
          <p:nvPr userDrawn="1"/>
        </p:nvSpPr>
        <p:spPr>
          <a:xfrm>
            <a:off x="243205" y="163195"/>
            <a:ext cx="10704195" cy="41402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2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906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Units 3~4</a:t>
            </a:r>
            <a:endParaRPr lang="zh-CN" altLang="en-US" sz="2135" i="1" dirty="0">
              <a:solidFill>
                <a:srgbClr val="0099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992485" y="44450"/>
            <a:ext cx="1007745" cy="64198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重</a:t>
            </a:r>
            <a:r>
              <a:rPr lang="en-US" alt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难</a:t>
            </a:r>
            <a:r>
              <a:rPr lang="en-US" alt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剖</a:t>
            </a:r>
            <a:r>
              <a:rPr lang="en-US" alt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析</a:t>
            </a:r>
            <a:endParaRPr lang="zh-CN" sz="5335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2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906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Units 3~4</a:t>
            </a:r>
            <a:endParaRPr lang="zh-CN" altLang="en-US" sz="2135" i="1" dirty="0">
              <a:solidFill>
                <a:srgbClr val="0099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语</a:t>
            </a:r>
            <a:r>
              <a:rPr lang="en-US" alt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法</a:t>
            </a:r>
            <a:r>
              <a:rPr lang="en-US" alt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回</a:t>
            </a:r>
            <a:r>
              <a:rPr lang="en-US" alt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顾</a:t>
            </a:r>
            <a:endParaRPr lang="zh-CN" sz="5335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2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906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Units 3~4</a:t>
            </a:r>
            <a:endParaRPr lang="zh-CN" altLang="en-US" sz="2135" i="1" dirty="0">
              <a:solidFill>
                <a:srgbClr val="0099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过</a:t>
            </a:r>
            <a:r>
              <a:rPr lang="en-US" alt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关</a:t>
            </a:r>
            <a:r>
              <a:rPr lang="en-US" alt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演</a:t>
            </a:r>
            <a:r>
              <a:rPr lang="en-US" alt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练</a:t>
            </a:r>
            <a:endParaRPr lang="zh-CN" sz="5335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2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906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Units 3~4</a:t>
            </a:r>
            <a:endParaRPr lang="zh-CN" altLang="en-US" sz="2135" i="1" dirty="0">
              <a:solidFill>
                <a:srgbClr val="0099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526923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单元闯关练习</a:t>
            </a:r>
            <a:r>
              <a:rPr lang="en-US" alt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A</a:t>
            </a:r>
            <a:r>
              <a:rPr lang="zh-CN" altLang="en-US" sz="5335" dirty="0">
                <a:latin typeface="黑体" panose="02010609060101010101" pitchFamily="49" charset="-122"/>
                <a:ea typeface="黑体" panose="02010609060101010101" pitchFamily="49" charset="-122"/>
              </a:rPr>
              <a:t>卷</a:t>
            </a:r>
            <a:endParaRPr lang="zh-CN" altLang="en-US" sz="5335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2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906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Units 3~4</a:t>
            </a:r>
            <a:endParaRPr lang="zh-CN" altLang="en-US" sz="2135" i="1" dirty="0">
              <a:solidFill>
                <a:srgbClr val="0099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5259705" cy="9112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algn="l" eaLnBrk="1" hangingPunct="1"/>
            <a:r>
              <a:rPr lang="zh-CN" sz="533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单元闯关练习</a:t>
            </a:r>
            <a:r>
              <a:rPr lang="en-US" altLang="zh-CN" sz="533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B</a:t>
            </a:r>
            <a:r>
              <a:rPr lang="zh-CN" altLang="en-US" sz="533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卷</a:t>
            </a:r>
            <a:endParaRPr lang="zh-CN" altLang="en-US" sz="5335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2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906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Units 3~4</a:t>
            </a:r>
            <a:endParaRPr lang="zh-CN" altLang="en-US" sz="2135" i="1" dirty="0">
              <a:solidFill>
                <a:srgbClr val="0099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00B0F0">
                <a:alpha val="100000"/>
              </a:srgbClr>
            </a:gs>
            <a:gs pos="100000">
              <a:srgbClr val="FFFFFF">
                <a:alpha val="100000"/>
              </a:srgbClr>
            </a:gs>
            <a:gs pos="100000">
              <a:srgbClr val="FFFFFF">
                <a:alpha val="100000"/>
              </a:srgbClr>
            </a:gs>
            <a:gs pos="100000">
              <a:schemeClr val="bg1"/>
            </a:gs>
          </a:gsLst>
          <a:lin ang="5400000"/>
          <a:tileRect/>
        </a:gradFill>
        <a:effectLst/>
      </p:bgPr>
    </p:bg>
    <p:spTree>
      <p:nvGrpSpPr>
        <p:cNvPr id="1" name=""/>
        <p:cNvGrpSpPr/>
        <p:nvPr/>
      </p:nvGrpSpPr>
      <p:grpSpPr/>
      <p:pic>
        <p:nvPicPr>
          <p:cNvPr id="7170" name="Picture 11" descr="K:\高三教材PPT\图片10.png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2393951" y="2857500"/>
            <a:ext cx="9804400" cy="40005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7171" name="组合 7170"/>
          <p:cNvGrpSpPr/>
          <p:nvPr userDrawn="1"/>
        </p:nvGrpSpPr>
        <p:grpSpPr>
          <a:xfrm>
            <a:off x="2499784" y="1989138"/>
            <a:ext cx="2091267" cy="196850"/>
            <a:chOff x="0" y="0"/>
            <a:chExt cx="1568450" cy="196850"/>
          </a:xfrm>
        </p:grpSpPr>
        <p:sp>
          <p:nvSpPr>
            <p:cNvPr id="7172" name="Oval 14"/>
            <p:cNvSpPr/>
            <p:nvPr/>
          </p:nvSpPr>
          <p:spPr>
            <a:xfrm>
              <a:off x="0" y="0"/>
              <a:ext cx="196850" cy="196850"/>
            </a:xfrm>
            <a:prstGeom prst="ellipse">
              <a:avLst/>
            </a:prstGeom>
            <a:solidFill>
              <a:srgbClr val="ACACAC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3" name="Oval 15"/>
            <p:cNvSpPr/>
            <p:nvPr/>
          </p:nvSpPr>
          <p:spPr>
            <a:xfrm>
              <a:off x="457200" y="0"/>
              <a:ext cx="196850" cy="196850"/>
            </a:xfrm>
            <a:prstGeom prst="ellipse">
              <a:avLst/>
            </a:prstGeom>
            <a:solidFill>
              <a:srgbClr val="8AC923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4" name="Oval 16"/>
            <p:cNvSpPr/>
            <p:nvPr/>
          </p:nvSpPr>
          <p:spPr>
            <a:xfrm>
              <a:off x="914400" y="0"/>
              <a:ext cx="196850" cy="196850"/>
            </a:xfrm>
            <a:prstGeom prst="ellipse">
              <a:avLst/>
            </a:prstGeom>
            <a:solidFill>
              <a:srgbClr val="F7BC29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5" name="Oval 17"/>
            <p:cNvSpPr/>
            <p:nvPr/>
          </p:nvSpPr>
          <p:spPr>
            <a:xfrm>
              <a:off x="1371600" y="0"/>
              <a:ext cx="196850" cy="196850"/>
            </a:xfrm>
            <a:prstGeom prst="ellipse">
              <a:avLst/>
            </a:prstGeom>
            <a:solidFill>
              <a:srgbClr val="A28BE1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7176" name="Rectangle 12"/>
          <p:cNvSpPr/>
          <p:nvPr userDrawn="1"/>
        </p:nvSpPr>
        <p:spPr>
          <a:xfrm>
            <a:off x="2495551" y="3357563"/>
            <a:ext cx="143933" cy="252412"/>
          </a:xfrm>
          <a:prstGeom prst="rect">
            <a:avLst/>
          </a:prstGeom>
          <a:solidFill>
            <a:srgbClr val="D7181F"/>
          </a:solidFill>
          <a:ln w="9525">
            <a:noFill/>
          </a:ln>
        </p:spPr>
        <p:txBody>
          <a:bodyPr wrap="none" anchor="ctr" anchorCtr="0"/>
          <a:p>
            <a:pPr lvl="0" eaLnBrk="1" hangingPunct="1"/>
            <a:endParaRPr lang="zh-CN" altLang="en-US" sz="100" dirty="0">
              <a:latin typeface="Calibri" panose="020F0502020204030204" pitchFamily="34" charset="0"/>
            </a:endParaRPr>
          </a:p>
        </p:txBody>
      </p:sp>
      <p:pic>
        <p:nvPicPr>
          <p:cNvPr id="7177" name="Picture 2" descr="K:\高三教材PPT\图片1.pn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688917" y="1484313"/>
            <a:ext cx="812800" cy="622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8" name="Picture 3" descr="K:\高三教材PPT\图片2.png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5327651" y="2349500"/>
            <a:ext cx="2235200" cy="987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9" name="Picture 4" descr="K:\高三教材PPT\图片3.pn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239184" y="1700213"/>
            <a:ext cx="1797049" cy="12684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0" name="Picture 5" descr="K:\高三教材PPT\图片4.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513484" y="2924175"/>
            <a:ext cx="732367" cy="6270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1" name="Picture 6" descr="K:\高三教材PPT\图片5.png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5287433" y="201613"/>
            <a:ext cx="529167" cy="390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2" name="Picture 7" descr="K:\高三教材PPT\图片6.png"/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7056967" y="0"/>
            <a:ext cx="4184651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3" name="Picture 8" descr="K:\高三教材PPT\图片7.png"/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10896600" y="0"/>
            <a:ext cx="999067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4" name="Picture 9" descr="K:\高三教材PPT\图片8.png"/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9359900" y="1844675"/>
            <a:ext cx="1642533" cy="9271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5" name="Picture 10" descr="K:\高三教材PPT\图片9.png"/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7247467" y="2924175"/>
            <a:ext cx="2275417" cy="112712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8194" name="Picture 64" descr="b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6.xm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7.xml"/><Relationship Id="rId1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41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42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43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4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5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6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7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8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9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0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1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2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3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4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5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6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7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8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9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60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61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2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TextBox 1"/>
          <p:cNvSpPr txBox="1"/>
          <p:nvPr/>
        </p:nvSpPr>
        <p:spPr>
          <a:xfrm>
            <a:off x="2208107" y="1988609"/>
            <a:ext cx="2722880" cy="13220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8000" dirty="0">
                <a:latin typeface="隶书" panose="02010509060101010101" pitchFamily="1" charset="-122"/>
                <a:ea typeface="隶书" panose="02010509060101010101" pitchFamily="1" charset="-122"/>
              </a:rPr>
              <a:t>英</a:t>
            </a:r>
            <a:r>
              <a:rPr lang="en-US" altLang="zh-CN" sz="8000" dirty="0">
                <a:latin typeface="隶书" panose="02010509060101010101" pitchFamily="1" charset="-122"/>
                <a:ea typeface="隶书" panose="02010509060101010101" pitchFamily="1" charset="-122"/>
              </a:rPr>
              <a:t> </a:t>
            </a:r>
            <a:r>
              <a:rPr lang="zh-CN" altLang="en-US" sz="8000" dirty="0">
                <a:latin typeface="隶书" panose="02010509060101010101" pitchFamily="1" charset="-122"/>
                <a:ea typeface="隶书" panose="02010509060101010101" pitchFamily="1" charset="-122"/>
              </a:rPr>
              <a:t>语</a:t>
            </a:r>
            <a:endParaRPr lang="zh-CN" altLang="en-US" sz="8000" dirty="0">
              <a:latin typeface="隶书" panose="02010509060101010101" pitchFamily="1" charset="-122"/>
              <a:ea typeface="隶书" panose="02010509060101010101" pitchFamily="1" charset="-122"/>
            </a:endParaRPr>
          </a:p>
        </p:txBody>
      </p:sp>
      <p:sp>
        <p:nvSpPr>
          <p:cNvPr id="11267" name="TextBox 2"/>
          <p:cNvSpPr txBox="1"/>
          <p:nvPr/>
        </p:nvSpPr>
        <p:spPr>
          <a:xfrm>
            <a:off x="2639484" y="3141133"/>
            <a:ext cx="9313333" cy="62484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465" dirty="0">
                <a:latin typeface="黑体" panose="02010609060101010101" pitchFamily="49" charset="-122"/>
                <a:ea typeface="黑体" panose="02010609060101010101" pitchFamily="49" charset="-122"/>
              </a:rPr>
              <a:t>中职对口升学考试总复习</a:t>
            </a:r>
            <a:r>
              <a:rPr lang="en-US" altLang="zh-CN" sz="3465">
                <a:latin typeface="黑体" panose="02010609060101010101" pitchFamily="49" charset="-122"/>
                <a:ea typeface="黑体" panose="02010609060101010101" pitchFamily="49" charset="-122"/>
              </a:rPr>
              <a:t>·</a:t>
            </a:r>
            <a:r>
              <a:rPr lang="zh-CN" altLang="en-US" sz="3465" dirty="0">
                <a:latin typeface="黑体" panose="02010609060101010101" pitchFamily="49" charset="-122"/>
                <a:ea typeface="黑体" panose="02010609060101010101" pitchFamily="49" charset="-122"/>
              </a:rPr>
              <a:t>教学课件</a:t>
            </a:r>
            <a:endParaRPr lang="zh-CN" altLang="en-US" sz="3465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268" name="TextBox 3"/>
          <p:cNvSpPr txBox="1"/>
          <p:nvPr/>
        </p:nvSpPr>
        <p:spPr>
          <a:xfrm>
            <a:off x="9768417" y="5949527"/>
            <a:ext cx="1878330" cy="5016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2665" dirty="0">
                <a:latin typeface="黑体" panose="02010609060101010101" pitchFamily="49" charset="-122"/>
                <a:ea typeface="黑体" panose="02010609060101010101" pitchFamily="49" charset="-122"/>
              </a:rPr>
              <a:t>南方出版社</a:t>
            </a:r>
            <a:endParaRPr lang="zh-CN" altLang="en-US" sz="2665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00640" y="188595"/>
            <a:ext cx="1756410" cy="116713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2290" name="矩形 2"/>
          <p:cNvSpPr/>
          <p:nvPr/>
        </p:nvSpPr>
        <p:spPr>
          <a:xfrm>
            <a:off x="4872038" y="1916642"/>
            <a:ext cx="2978785" cy="1014730"/>
          </a:xfrm>
          <a:prstGeom prst="rect">
            <a:avLst/>
          </a:prstGeom>
          <a:noFill/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p>
            <a:pPr algn="ctr">
              <a:lnSpc>
                <a:spcPct val="125000"/>
              </a:lnSpc>
            </a:pPr>
            <a:r>
              <a:rPr lang="zh-CN" sz="48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基础模块</a:t>
            </a:r>
            <a:r>
              <a:rPr lang="en-US" altLang="zh-CN" sz="48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endParaRPr lang="en-US" altLang="zh-CN" sz="4800" dirty="0"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266" name="TextBox 1"/>
          <p:cNvSpPr txBox="1"/>
          <p:nvPr/>
        </p:nvSpPr>
        <p:spPr>
          <a:xfrm>
            <a:off x="4800177" y="3212254"/>
            <a:ext cx="2896870" cy="922020"/>
          </a:xfrm>
          <a:prstGeom prst="rect">
            <a:avLst/>
          </a:prstGeom>
          <a:noFill/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p>
            <a:r>
              <a:rPr lang="en-US" sz="54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charset="0"/>
                <a:ea typeface="隶书" panose="02010509060101010101" pitchFamily="1" charset="-122"/>
                <a:cs typeface="Times New Roman" panose="02020603050405020304" charset="0"/>
              </a:rPr>
              <a:t>Units 3~4</a:t>
            </a:r>
            <a:endParaRPr lang="en-US" sz="5400" dirty="0">
              <a:ln w="9525">
                <a:solidFill>
                  <a:schemeClr val="bg1"/>
                </a:solidFill>
                <a:prstDash val="solid"/>
              </a:ln>
              <a:solidFill>
                <a:srgbClr val="0070C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charset="0"/>
              <a:ea typeface="隶书" panose="02010509060101010101" pitchFamily="1" charset="-122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 descr="PPT 中职英语S10（教师用书）_2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34" name="矩形 33"/>
          <p:cNvSpPr/>
          <p:nvPr/>
        </p:nvSpPr>
        <p:spPr>
          <a:xfrm>
            <a:off x="3072765" y="1196975"/>
            <a:ext cx="1412875" cy="3204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8615680" y="1161415"/>
            <a:ext cx="2289810" cy="3564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2927350" y="1628775"/>
            <a:ext cx="1692275" cy="3346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3230245" y="2094865"/>
            <a:ext cx="1389380" cy="3149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4" name="矩形 43"/>
          <p:cNvSpPr/>
          <p:nvPr/>
        </p:nvSpPr>
        <p:spPr>
          <a:xfrm>
            <a:off x="3144520" y="2540635"/>
            <a:ext cx="1499235" cy="3060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>
            <a:off x="3649345" y="2988310"/>
            <a:ext cx="1221740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8" name="矩形 47"/>
          <p:cNvSpPr/>
          <p:nvPr/>
        </p:nvSpPr>
        <p:spPr>
          <a:xfrm>
            <a:off x="8332470" y="2974975"/>
            <a:ext cx="1061720" cy="3206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0" name="矩形 49"/>
          <p:cNvSpPr/>
          <p:nvPr/>
        </p:nvSpPr>
        <p:spPr>
          <a:xfrm>
            <a:off x="8844280" y="3486785"/>
            <a:ext cx="1231265" cy="2698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>
            <a:off x="8688070" y="2117725"/>
            <a:ext cx="1637665" cy="2990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5" name="矩形 44"/>
          <p:cNvSpPr/>
          <p:nvPr/>
        </p:nvSpPr>
        <p:spPr>
          <a:xfrm>
            <a:off x="9835515" y="2525395"/>
            <a:ext cx="1470660" cy="323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9050020" y="1649730"/>
            <a:ext cx="1036320" cy="3060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4223385" y="3894455"/>
            <a:ext cx="1401445" cy="3187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2409825" y="4754880"/>
            <a:ext cx="1183640" cy="3564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2423795" y="5279390"/>
            <a:ext cx="1508760" cy="2698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8471535" y="5281295"/>
            <a:ext cx="2478405" cy="2698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2927350" y="5733415"/>
            <a:ext cx="193548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8709025" y="5744210"/>
            <a:ext cx="2000885" cy="2667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7826375" y="4799965"/>
            <a:ext cx="1463040" cy="2952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3232150" y="3479800"/>
            <a:ext cx="1133475" cy="2698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5386705" y="4382770"/>
            <a:ext cx="2789555" cy="270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bldLvl="0" animBg="1"/>
      <p:bldP spid="36" grpId="0" bldLvl="0" animBg="1"/>
      <p:bldP spid="38" grpId="0" bldLvl="0" animBg="1"/>
      <p:bldP spid="39" grpId="0" bldLvl="0" animBg="1"/>
      <p:bldP spid="42" grpId="0" bldLvl="0" animBg="1"/>
      <p:bldP spid="43" grpId="0" bldLvl="0" animBg="1"/>
      <p:bldP spid="44" grpId="0" bldLvl="0" animBg="1"/>
      <p:bldP spid="45" grpId="0" bldLvl="0" animBg="1"/>
      <p:bldP spid="46" grpId="0" bldLvl="0" animBg="1"/>
      <p:bldP spid="48" grpId="0" bldLvl="0" animBg="1"/>
      <p:bldP spid="50" grpId="0" bldLvl="0" animBg="1"/>
      <p:bldP spid="15" grpId="0" bldLvl="0" animBg="1"/>
      <p:bldP spid="17" grpId="0" bldLvl="0" animBg="1"/>
      <p:bldP spid="18" grpId="0" bldLvl="0" animBg="1"/>
      <p:bldP spid="19" grpId="0" bldLvl="0" animBg="1"/>
      <p:bldP spid="20" grpId="0" bldLvl="0" animBg="1"/>
      <p:bldP spid="21" grpId="0" bldLvl="0" animBg="1"/>
      <p:bldP spid="23" grpId="0" bldLvl="0" animBg="1"/>
      <p:bldP spid="3" grpId="0" bldLvl="0" animBg="1"/>
      <p:bldP spid="4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PPT 中职英语S10（教师用书）_2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34" name="矩形 33"/>
          <p:cNvSpPr/>
          <p:nvPr/>
        </p:nvSpPr>
        <p:spPr>
          <a:xfrm>
            <a:off x="2492375" y="790575"/>
            <a:ext cx="2060575" cy="2736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8757920" y="765175"/>
            <a:ext cx="2091055" cy="2952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3721100" y="1144905"/>
            <a:ext cx="2130425" cy="360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2927350" y="1628775"/>
            <a:ext cx="2258060" cy="3204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0" name="矩形 49"/>
          <p:cNvSpPr/>
          <p:nvPr/>
        </p:nvSpPr>
        <p:spPr>
          <a:xfrm>
            <a:off x="8328025" y="1216660"/>
            <a:ext cx="1363980" cy="2882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8688070" y="1586230"/>
            <a:ext cx="1800225" cy="3564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2927985" y="2132965"/>
            <a:ext cx="2245995" cy="259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9120505" y="2080260"/>
            <a:ext cx="1879600" cy="3155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2649220" y="2524760"/>
            <a:ext cx="2040255" cy="3079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8371840" y="2493645"/>
            <a:ext cx="1859915" cy="34353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bldLvl="0" animBg="1"/>
      <p:bldP spid="8" grpId="0" bldLvl="0" animBg="1"/>
      <p:bldP spid="9" grpId="0" bldLvl="0" animBg="1"/>
      <p:bldP spid="10" grpId="0" bldLvl="0" animBg="1"/>
      <p:bldP spid="50" grpId="0" bldLvl="0" animBg="1"/>
      <p:bldP spid="14" grpId="0" bldLvl="0" animBg="1"/>
      <p:bldP spid="16" grpId="0" bldLvl="0" animBg="1"/>
      <p:bldP spid="18" grpId="0" bldLvl="0" animBg="1"/>
      <p:bldP spid="19" grpId="0" bldLvl="0" animBg="1"/>
      <p:bldP spid="20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图片 5" descr="PPT 中职英语S10（教师用书）_2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4227830" y="2132965"/>
            <a:ext cx="1637030" cy="2882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261100" y="3451225"/>
            <a:ext cx="763905" cy="3096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4151630" y="3860800"/>
            <a:ext cx="2268855" cy="352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4941570" y="4331970"/>
            <a:ext cx="1442085" cy="323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4439920" y="4798695"/>
            <a:ext cx="1661160" cy="3060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8" name="矩形 57"/>
          <p:cNvSpPr/>
          <p:nvPr/>
        </p:nvSpPr>
        <p:spPr>
          <a:xfrm>
            <a:off x="6383655" y="1196975"/>
            <a:ext cx="1264920" cy="323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2358390" y="1648460"/>
            <a:ext cx="1137285" cy="316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0102215" y="2564765"/>
            <a:ext cx="1608455" cy="298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3995420" y="5229225"/>
            <a:ext cx="1355725" cy="2990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3507105" y="5693410"/>
            <a:ext cx="2518410" cy="3155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6311900" y="1648460"/>
            <a:ext cx="1285240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2639695" y="2573020"/>
            <a:ext cx="1654810" cy="2882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7752080" y="4798695"/>
            <a:ext cx="1661160" cy="3060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bldLvl="0" animBg="1"/>
      <p:bldP spid="5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3" grpId="0" bldLvl="0" animBg="1"/>
      <p:bldP spid="15" grpId="0" bldLvl="0" animBg="1"/>
      <p:bldP spid="24" grpId="0" bldLvl="0" animBg="1"/>
      <p:bldP spid="26" grpId="0" bldLvl="0" animBg="1"/>
      <p:bldP spid="28" grpId="0" bldLvl="0" animBg="1"/>
      <p:bldP spid="3" grpId="0" bldLvl="0" animBg="1"/>
      <p:bldP spid="7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PPT 中职英语S10（教师用书）_2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58" name="矩形 57"/>
          <p:cNvSpPr/>
          <p:nvPr/>
        </p:nvSpPr>
        <p:spPr>
          <a:xfrm>
            <a:off x="1866265" y="798195"/>
            <a:ext cx="2122170" cy="270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2063750" y="1240790"/>
            <a:ext cx="873760" cy="2698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646420" y="1628775"/>
            <a:ext cx="1695450" cy="323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5591810" y="1157605"/>
            <a:ext cx="1352550" cy="3530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3806190" y="1988820"/>
            <a:ext cx="2880995" cy="4032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4655820" y="2499995"/>
            <a:ext cx="1100455" cy="323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bldLvl="0" animBg="1"/>
      <p:bldP spid="5" grpId="0" bldLvl="0" animBg="1"/>
      <p:bldP spid="6" grpId="0" bldLvl="0" animBg="1"/>
      <p:bldP spid="8" grpId="0" bldLvl="0" animBg="1"/>
      <p:bldP spid="9" grpId="0" bldLvl="0" animBg="1"/>
      <p:bldP spid="10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2" name="图片 11" descr="PPT 中职英语S10（教师用书）_21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3143885" y="2637155"/>
            <a:ext cx="1851025" cy="331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2855595" y="3429000"/>
            <a:ext cx="1438275" cy="2952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6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5" name="图片 14" descr="PPT 中职英语S10（教师用书）_21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4367530" y="3789045"/>
            <a:ext cx="1008380" cy="323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4007485" y="4149090"/>
            <a:ext cx="1008380" cy="323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2207260" y="4940935"/>
            <a:ext cx="1604010" cy="3136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3071495" y="5372100"/>
            <a:ext cx="3126740" cy="270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  <p:bldP spid="17" grpId="0" bldLvl="0" animBg="1"/>
      <p:bldP spid="19" grpId="0" bldLvl="0" animBg="1"/>
      <p:bldP spid="20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1" name="图片 10" descr="PPT 中职英语S10（教师用书）_21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2567305" y="1844675"/>
            <a:ext cx="1386205" cy="360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8040370" y="1863090"/>
            <a:ext cx="1008380" cy="323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2207260" y="2277110"/>
            <a:ext cx="1746250" cy="306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7607935" y="2268220"/>
            <a:ext cx="1455420" cy="3028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3215640" y="2637155"/>
            <a:ext cx="2345055" cy="323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8328025" y="2644140"/>
            <a:ext cx="2722880" cy="323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3071495" y="3014980"/>
            <a:ext cx="1562100" cy="323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1559560" y="3392805"/>
            <a:ext cx="1656715" cy="334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1415415" y="3781425"/>
            <a:ext cx="1226820" cy="323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415415" y="4159250"/>
            <a:ext cx="1514475" cy="3244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3863340" y="5300980"/>
            <a:ext cx="1334135" cy="323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3719830" y="5733415"/>
            <a:ext cx="1153795" cy="2705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  <p:bldP spid="12" grpId="0" bldLvl="0" animBg="1"/>
      <p:bldP spid="13" grpId="0" bldLvl="0" animBg="1"/>
      <p:bldP spid="14" grpId="0" bldLvl="0" animBg="1"/>
      <p:bldP spid="16" grpId="0" bldLvl="0" animBg="1"/>
      <p:bldP spid="17" grpId="0" bldLvl="0" animBg="1"/>
      <p:bldP spid="18" grpId="0" bldLvl="0" animBg="1"/>
      <p:bldP spid="19" grpId="0" bldLvl="0" animBg="1"/>
      <p:bldP spid="20" grpId="0" bldLvl="0" animBg="1"/>
      <p:bldP spid="21" grpId="0" bldLvl="0" animBg="1"/>
      <p:bldP spid="22" grpId="0" bldLvl="0" animBg="1"/>
      <p:bldP spid="24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8" name="图片 27" descr="PPT 中职英语S10（教师用书）_2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29" name="矩形 28"/>
          <p:cNvSpPr/>
          <p:nvPr/>
        </p:nvSpPr>
        <p:spPr>
          <a:xfrm>
            <a:off x="2711450" y="1124585"/>
            <a:ext cx="2639060" cy="323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7831455" y="1124585"/>
            <a:ext cx="784860" cy="323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2855595" y="1484630"/>
            <a:ext cx="1676400" cy="342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7831455" y="1518920"/>
            <a:ext cx="1436370" cy="313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bldLvl="0" animBg="1"/>
      <p:bldP spid="30" grpId="0" bldLvl="0" animBg="1"/>
      <p:bldP spid="31" grpId="0" bldLvl="0" animBg="1"/>
      <p:bldP spid="32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23" name="图片 22" descr="PPT 中职英语S10（教师用书）_22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24" name="矩形 23"/>
          <p:cNvSpPr/>
          <p:nvPr/>
        </p:nvSpPr>
        <p:spPr>
          <a:xfrm>
            <a:off x="3143885" y="3573145"/>
            <a:ext cx="1008380" cy="323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2783840" y="4653280"/>
            <a:ext cx="1008380" cy="295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ldLvl="0" animBg="1"/>
      <p:bldP spid="25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13" name="图片 12" descr="PPT 中职英语S10（教师用书）_2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18" name="图片 17" descr="PPT 中职英语S10（教师用书）_223"/>
          <p:cNvPicPr>
            <a:picLocks noChangeAspect="1"/>
          </p:cNvPicPr>
          <p:nvPr/>
        </p:nvPicPr>
        <p:blipFill>
          <a:blip r:embed="rId1"/>
          <a:srcRect b="25951"/>
          <a:stretch>
            <a:fillRect/>
          </a:stretch>
        </p:blipFill>
        <p:spPr>
          <a:xfrm>
            <a:off x="772795" y="1484630"/>
            <a:ext cx="10646410" cy="38957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8" name="图片 7" descr="PPT 中职英语S10（教师用书）_22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2999740" y="2637155"/>
            <a:ext cx="1466850" cy="331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2711450" y="3035935"/>
            <a:ext cx="3623310" cy="3096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4655820" y="5300980"/>
            <a:ext cx="1897380" cy="323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10" grpId="0" bldLvl="0" animBg="1"/>
      <p:bldP spid="11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6" name="图片 5" descr="PPT 中职英语S10（教师用书）_22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415415" y="1917065"/>
            <a:ext cx="3810635" cy="28448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7" name="图片 6" descr="PPT 中职英语S10（教师用书）_22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3143885" y="1484630"/>
            <a:ext cx="2370455" cy="342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4295775" y="4149090"/>
            <a:ext cx="2590800" cy="323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4439920" y="4580890"/>
            <a:ext cx="1008380" cy="3003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631315" y="4940935"/>
            <a:ext cx="1548130" cy="3130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9" grpId="0" bldLvl="0" animBg="1"/>
      <p:bldP spid="10" grpId="0" bldLvl="0" animBg="1"/>
      <p:bldP spid="11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9" name="图片 8" descr="PPT 中职英语S10（教师用书）_22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3143885" y="2637155"/>
            <a:ext cx="1008380" cy="323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5807710" y="2637155"/>
            <a:ext cx="1008380" cy="323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8760460" y="2637155"/>
            <a:ext cx="1008380" cy="323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4007485" y="3429000"/>
            <a:ext cx="1899920" cy="2889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2927350" y="3789045"/>
            <a:ext cx="1224915" cy="323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3644900" y="4149090"/>
            <a:ext cx="1300480" cy="323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2279650" y="4509135"/>
            <a:ext cx="1370965" cy="342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11" grpId="0" bldLvl="0" animBg="1"/>
      <p:bldP spid="12" grpId="0" bldLvl="0" animBg="1"/>
      <p:bldP spid="13" grpId="0" bldLvl="0" animBg="1"/>
      <p:bldP spid="17" grpId="0" bldLvl="0" animBg="1"/>
      <p:bldP spid="18" grpId="0" bldLvl="0" animBg="1"/>
      <p:bldP spid="19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6" name="图片 5" descr="PPT 中职英语S10（教师用书）_22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3359785" y="1501775"/>
            <a:ext cx="2310765" cy="323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8472170" y="1501775"/>
            <a:ext cx="2581910" cy="323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3575685" y="1917065"/>
            <a:ext cx="2343785" cy="26733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4007485" y="3068955"/>
            <a:ext cx="450215" cy="2863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3647440" y="3427095"/>
            <a:ext cx="564515" cy="2787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4511675" y="3789045"/>
            <a:ext cx="450215" cy="2863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6456045" y="4220845"/>
            <a:ext cx="450215" cy="2781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  <p:bldP spid="12" grpId="0" bldLvl="0" animBg="1"/>
      <p:bldP spid="13" grpId="0" bldLvl="0" animBg="1"/>
      <p:bldP spid="14" grpId="0" bldLvl="0" animBg="1"/>
      <p:bldP spid="16" grpId="0" bldLvl="0" animBg="1"/>
      <p:bldP spid="17" grpId="0" bldLvl="0" animBg="1"/>
      <p:bldP spid="18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PPT 中职英语S10（教师用书）_22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PPT 中职英语S10（教师用书）_23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PPT 中职英语S10（教师用书）_23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PPT 中职英语S10（教师用书）_23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PPT 中职英语S10（教师用书）_23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PPT 中职英语S10（教师用书）_23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PPT 中职英语S10（教师用书）_23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PPT 中职英语S10（教师用书）_23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PPT 中职英语S10（教师用书）_23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PPT 中职英语S10（教师用书）_23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PPT 中职英语S10（教师用书）_23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PPT 中职英语S10（教师用书）_240"/>
          <p:cNvPicPr>
            <a:picLocks noChangeAspect="1"/>
          </p:cNvPicPr>
          <p:nvPr/>
        </p:nvPicPr>
        <p:blipFill>
          <a:blip r:embed="rId1"/>
          <a:srcRect b="32794"/>
          <a:stretch>
            <a:fillRect/>
          </a:stretch>
        </p:blipFill>
        <p:spPr>
          <a:xfrm>
            <a:off x="772795" y="1340485"/>
            <a:ext cx="10646410" cy="353568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24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983615" y="798195"/>
            <a:ext cx="356870" cy="2698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11225" y="1914525"/>
            <a:ext cx="375920" cy="2698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11225" y="2976880"/>
            <a:ext cx="375920" cy="3619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964565" y="379031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11225" y="494220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10" name="图片 9" descr="PPT 中职英语S10（教师用书）_24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983615" y="798195"/>
            <a:ext cx="375920" cy="3295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11225" y="191643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11860" y="299529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11225" y="385953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11860" y="493839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5" grpId="0" bldLvl="0" animBg="1"/>
      <p:bldP spid="6" grpId="0" bldLvl="0" animBg="1"/>
      <p:bldP spid="7" grpId="0" bldLvl="0" animBg="1"/>
      <p:bldP spid="9" grpId="0" bldLvl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7" name="图片 6" descr="PPT 中职英语S10（教师用书）_24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983615" y="112458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83615" y="263652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64565" y="414909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5" grpId="0" bldLvl="0" animBg="1"/>
      <p:bldP spid="6" grpId="0" bldLvl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6" name="图片 5" descr="PPT 中职英语S10（教师用书）_24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983615" y="79819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83615" y="234886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5" grpId="0" bldLvl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10" name="图片 9" descr="PPT 中职英语S10（教师用书）_24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983615" y="1124585"/>
            <a:ext cx="399415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11225" y="1916430"/>
            <a:ext cx="399415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11860" y="2997200"/>
            <a:ext cx="399415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11860" y="4147820"/>
            <a:ext cx="399415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11225" y="4939665"/>
            <a:ext cx="399415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5" grpId="0" bldLvl="0" animBg="1"/>
      <p:bldP spid="6" grpId="0" bldLvl="0" animBg="1"/>
      <p:bldP spid="7" grpId="0" bldLvl="0" animBg="1"/>
      <p:bldP spid="9" grpId="0" bldLvl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10" name="图片 9" descr="PPT 中职英语S10（教师用书）_24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983615" y="79819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83615" y="191516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11225" y="303022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11225" y="378650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11860" y="461454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5" grpId="0" bldLvl="0" animBg="1"/>
      <p:bldP spid="6" grpId="0" bldLvl="0" animBg="1"/>
      <p:bldP spid="7" grpId="0" bldLvl="0" animBg="1"/>
      <p:bldP spid="9" grpId="0" bldLvl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10" name="图片 9" descr="PPT 中职英语S10（教师用书）_24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3503295" y="1052830"/>
            <a:ext cx="405765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631315" y="2204720"/>
            <a:ext cx="405765" cy="330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2351405" y="2924810"/>
            <a:ext cx="405765" cy="3765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631315" y="4077335"/>
            <a:ext cx="405765" cy="3740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559560" y="5589270"/>
            <a:ext cx="405765" cy="4051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5" grpId="0" bldLvl="0" animBg="1"/>
      <p:bldP spid="6" grpId="0" bldLvl="0" animBg="1"/>
      <p:bldP spid="7" grpId="0" bldLvl="0" animBg="1"/>
      <p:bldP spid="9" grpId="0" bldLvl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PPT 中职英语S10（教师用书）_248"/>
          <p:cNvPicPr>
            <a:picLocks noChangeAspect="1"/>
          </p:cNvPicPr>
          <p:nvPr/>
        </p:nvPicPr>
        <p:blipFill>
          <a:blip r:embed="rId1"/>
          <a:srcRect b="26964"/>
          <a:stretch>
            <a:fillRect/>
          </a:stretch>
        </p:blipFill>
        <p:spPr>
          <a:xfrm>
            <a:off x="772795" y="1412875"/>
            <a:ext cx="10646410" cy="3842385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6" name="图片 5" descr="PPT 中职英语S10（教师用书）_249"/>
          <p:cNvPicPr>
            <a:picLocks noChangeAspect="1"/>
          </p:cNvPicPr>
          <p:nvPr/>
        </p:nvPicPr>
        <p:blipFill>
          <a:blip r:embed="rId1"/>
          <a:srcRect b="28075"/>
          <a:stretch>
            <a:fillRect/>
          </a:stretch>
        </p:blipFill>
        <p:spPr>
          <a:xfrm>
            <a:off x="772795" y="1484630"/>
            <a:ext cx="10646410" cy="37839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PPT 中职英语S10（教师用书）_2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911860" y="79819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911225" y="112522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911860" y="152400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911225" y="191643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983615" y="227647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911225" y="263715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911225" y="307022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11860" y="341376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983615" y="372046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964565" y="414909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ldLvl="0" animBg="1"/>
      <p:bldP spid="22" grpId="0" bldLvl="0" animBg="1"/>
      <p:bldP spid="23" grpId="0" bldLvl="0" animBg="1"/>
      <p:bldP spid="24" grpId="0" bldLvl="0" animBg="1"/>
      <p:bldP spid="25" grpId="0" bldLvl="0" animBg="1"/>
      <p:bldP spid="26" grpId="0" bldLvl="0" animBg="1"/>
      <p:bldP spid="27" grpId="0" bldLvl="0" animBg="1"/>
      <p:bldP spid="6" grpId="0" bldLvl="0" animBg="1"/>
      <p:bldP spid="29" grpId="0" bldLvl="0" animBg="1"/>
      <p:bldP spid="30" grpId="0" bldLvl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PPT 中职英语S10（教师用书）_25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6" name="图片 5" descr="PPT 中职英语S10（教师用书）_25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6" name="图片 5" descr="PPT 中职英语S10（教师用书）_25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983615" y="79819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11225" y="263779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911860" y="450850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  <p:bldP spid="7" grpId="0" bldLvl="0" animBg="1"/>
      <p:bldP spid="17" grpId="0" bldLvl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PPT 中职英语S10（教师用书）_25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983615" y="79819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983615" y="191579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12" grpId="0" bldLvl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PPT 中职英语S10（教师用书）_25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240155" y="2349500"/>
            <a:ext cx="5398770" cy="360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 descr="PPT 中职英语S10（教师用书）_25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一轮·英语 小版心 改红_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911860" y="108521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911225" y="148399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911860" y="188277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911225" y="227520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983615" y="263525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ldLvl="0" animBg="1"/>
      <p:bldP spid="22" grpId="0" bldLvl="0" animBg="1"/>
      <p:bldP spid="23" grpId="0" bldLvl="0" animBg="1"/>
      <p:bldP spid="24" grpId="0" bldLvl="0" animBg="1"/>
      <p:bldP spid="25" grpId="0" bldLvl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2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911860" y="1837690"/>
            <a:ext cx="2393950" cy="3564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240155" y="2636520"/>
            <a:ext cx="3118485" cy="3416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11225" y="3373120"/>
            <a:ext cx="3286125" cy="3600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3761740" y="3789680"/>
            <a:ext cx="2792095" cy="324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2750820" y="4166870"/>
            <a:ext cx="2080895" cy="3282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7" grpId="0" bldLvl="0" animBg="1"/>
      <p:bldP spid="8" grpId="0" bldLvl="0" animBg="1"/>
      <p:bldP spid="10" grpId="0" bldLvl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 descr="PPT 中职英语S10（教师用书）_26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1268730"/>
            <a:ext cx="10646410" cy="526097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623570" y="404495"/>
            <a:ext cx="658050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第二节</a:t>
            </a:r>
            <a:r>
              <a:rPr lang="en-US" altLang="zh-CN" sz="2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zh-CN" altLang="en-US" sz="2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应用文写作</a:t>
            </a:r>
            <a:endParaRPr lang="zh-CN" altLang="en-US" sz="24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000"/>
              <a:t>根据括号里的中文信息将下面文章补充完整。</a:t>
            </a:r>
            <a:endParaRPr lang="zh-CN" altLang="en-US" sz="2000"/>
          </a:p>
        </p:txBody>
      </p:sp>
      <p:sp>
        <p:nvSpPr>
          <p:cNvPr id="5" name="矩形 4"/>
          <p:cNvSpPr/>
          <p:nvPr/>
        </p:nvSpPr>
        <p:spPr>
          <a:xfrm>
            <a:off x="5015865" y="1484630"/>
            <a:ext cx="1059815" cy="35623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9264015" y="1484630"/>
            <a:ext cx="1233805" cy="3771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596390" y="2533015"/>
            <a:ext cx="1479550" cy="3162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176020" y="2924810"/>
            <a:ext cx="1344930" cy="22098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6370320" y="2891155"/>
            <a:ext cx="1145540" cy="2882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8522970" y="3258820"/>
            <a:ext cx="2999105" cy="2374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772795" y="3538220"/>
            <a:ext cx="1059815" cy="2705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0128250" y="3573145"/>
            <a:ext cx="1059815" cy="2355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1271270" y="4201160"/>
            <a:ext cx="1059815" cy="29718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223385" y="4797425"/>
            <a:ext cx="1388745" cy="3683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1271270" y="5229225"/>
            <a:ext cx="1203960" cy="2603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3" grpId="0" bldLvl="0" animBg="1"/>
      <p:bldP spid="4" grpId="0" bldLvl="0" animBg="1"/>
      <p:bldP spid="6" grpId="0" bldLvl="0" animBg="1"/>
      <p:bldP spid="18" grpId="0" bldLvl="0" animBg="1"/>
      <p:bldP spid="19" grpId="0" bldLvl="0" animBg="1"/>
      <p:bldP spid="20" grpId="0" bldLvl="0" animBg="1"/>
      <p:bldP spid="21" grpId="0" bldLvl="0" animBg="1"/>
      <p:bldP spid="22" grpId="0" bldLvl="0" animBg="1"/>
      <p:bldP spid="24" grpId="0" bldLvl="0" animBg="1"/>
      <p:bldP spid="25" grpId="0" bldLvl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7890" name="图片 37889" descr="en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4417" y="2468033"/>
            <a:ext cx="11129433" cy="14986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COMMONDATA" val="eyJoZGlkIjoiMTQ5OWU3ZGU2ZDIzNzUzYTZhMTUwOWJjMGM5NWFlYjYifQ=="/>
</p:tagLst>
</file>

<file path=ppt/theme/theme1.xml><?xml version="1.0" encoding="utf-8"?>
<a:theme xmlns:a="http://schemas.openxmlformats.org/drawingml/2006/main" name="2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9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7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8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67</Words>
  <Application>WPS 演示</Application>
  <PresentationFormat>在屏幕上显示</PresentationFormat>
  <Paragraphs>13</Paragraphs>
  <Slides>56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10</vt:i4>
      </vt:variant>
      <vt:variant>
        <vt:lpstr>幻灯片标题</vt:lpstr>
      </vt:variant>
      <vt:variant>
        <vt:i4>56</vt:i4>
      </vt:variant>
    </vt:vector>
  </HeadingPairs>
  <TitlesOfParts>
    <vt:vector size="79" baseType="lpstr">
      <vt:lpstr>Arial</vt:lpstr>
      <vt:lpstr>宋体</vt:lpstr>
      <vt:lpstr>Wingdings</vt:lpstr>
      <vt:lpstr>Calibri</vt:lpstr>
      <vt:lpstr>黑体</vt:lpstr>
      <vt:lpstr>楷体_GB2312</vt:lpstr>
      <vt:lpstr>新宋体</vt:lpstr>
      <vt:lpstr>Times New Roman</vt:lpstr>
      <vt:lpstr>Wingdings</vt:lpstr>
      <vt:lpstr>隶书</vt:lpstr>
      <vt:lpstr>微软雅黑</vt:lpstr>
      <vt:lpstr>Arial Unicode MS</vt:lpstr>
      <vt:lpstr>楷体</vt:lpstr>
      <vt:lpstr>2_Office 主题</vt:lpstr>
      <vt:lpstr>3_Office 主题</vt:lpstr>
      <vt:lpstr>1_Office 主题</vt:lpstr>
      <vt:lpstr>4_Office 主题</vt:lpstr>
      <vt:lpstr>9_Office 主题</vt:lpstr>
      <vt:lpstr>5_Office 主题</vt:lpstr>
      <vt:lpstr>6_Office 主题</vt:lpstr>
      <vt:lpstr>自定义设计方案</vt:lpstr>
      <vt:lpstr>7_Office 主题</vt:lpstr>
      <vt:lpstr>8_Office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Weiwei</dc:creator>
  <cp:lastModifiedBy>易姣</cp:lastModifiedBy>
  <cp:revision>248</cp:revision>
  <dcterms:created xsi:type="dcterms:W3CDTF">2012-04-23T02:18:00Z</dcterms:created>
  <dcterms:modified xsi:type="dcterms:W3CDTF">2022-06-13T09:16:45Z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2052-11.1.0.11744</vt:lpwstr>
  </property>
  <property fmtid="{D5CDD505-2E9C-101B-9397-08002B2CF9AE}" pid="3" name="ICV">
    <vt:lpwstr>B7036A8600594D7AAFC6A525377D0ECA</vt:lpwstr>
  </property>
</Properties>
</file>