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77" r:id="rId6"/>
    <p:sldMasterId id="2147483679" r:id="rId7"/>
    <p:sldMasterId id="2147483681" r:id="rId8"/>
    <p:sldMasterId id="2147483683" r:id="rId9"/>
    <p:sldMasterId id="2147483685" r:id="rId10"/>
    <p:sldMasterId id="2147483687" r:id="rId11"/>
    <p:sldMasterId id="2147483699" r:id="rId12"/>
    <p:sldMasterId id="2147483711" r:id="rId13"/>
  </p:sldMasterIdLst>
  <p:notesMasterIdLst>
    <p:notesMasterId r:id="rId27"/>
  </p:notesMasterIdLst>
  <p:sldIdLst>
    <p:sldId id="256" r:id="rId14"/>
    <p:sldId id="257" r:id="rId15"/>
    <p:sldId id="258" r:id="rId16"/>
    <p:sldId id="809" r:id="rId17"/>
    <p:sldId id="810" r:id="rId18"/>
    <p:sldId id="811" r:id="rId19"/>
    <p:sldId id="844" r:id="rId20"/>
    <p:sldId id="812" r:id="rId21"/>
    <p:sldId id="813" r:id="rId22"/>
    <p:sldId id="814" r:id="rId23"/>
    <p:sldId id="815" r:id="rId24"/>
    <p:sldId id="816" r:id="rId25"/>
    <p:sldId id="817" r:id="rId26"/>
    <p:sldId id="818" r:id="rId28"/>
    <p:sldId id="845" r:id="rId29"/>
    <p:sldId id="819" r:id="rId30"/>
    <p:sldId id="820" r:id="rId31"/>
    <p:sldId id="821" r:id="rId32"/>
    <p:sldId id="822" r:id="rId33"/>
    <p:sldId id="823" r:id="rId34"/>
    <p:sldId id="846" r:id="rId35"/>
    <p:sldId id="824" r:id="rId36"/>
    <p:sldId id="825" r:id="rId37"/>
    <p:sldId id="847" r:id="rId38"/>
    <p:sldId id="826" r:id="rId39"/>
    <p:sldId id="827" r:id="rId40"/>
    <p:sldId id="828" r:id="rId41"/>
    <p:sldId id="829" r:id="rId42"/>
    <p:sldId id="830" r:id="rId43"/>
    <p:sldId id="831" r:id="rId44"/>
    <p:sldId id="848" r:id="rId45"/>
    <p:sldId id="832" r:id="rId46"/>
    <p:sldId id="833" r:id="rId47"/>
    <p:sldId id="834" r:id="rId48"/>
    <p:sldId id="835" r:id="rId49"/>
    <p:sldId id="836" r:id="rId50"/>
    <p:sldId id="837" r:id="rId51"/>
    <p:sldId id="838" r:id="rId52"/>
    <p:sldId id="839" r:id="rId53"/>
    <p:sldId id="840" r:id="rId54"/>
    <p:sldId id="841" r:id="rId55"/>
    <p:sldId id="843" r:id="rId56"/>
    <p:sldId id="849" r:id="rId57"/>
  </p:sldIdLst>
  <p:sldSz cx="12192000" cy="6858000"/>
  <p:notesSz cx="6858000" cy="9144000"/>
  <p:custDataLst>
    <p:tags r:id="rId6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52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1" Type="http://schemas.openxmlformats.org/officeDocument/2006/relationships/tags" Target="tags/tag147.xml"/><Relationship Id="rId60" Type="http://schemas.openxmlformats.org/officeDocument/2006/relationships/tableStyles" Target="tableStyles.xml"/><Relationship Id="rId6" Type="http://schemas.openxmlformats.org/officeDocument/2006/relationships/slideMaster" Target="slideMasters/slideMaster5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43.xml"/><Relationship Id="rId56" Type="http://schemas.openxmlformats.org/officeDocument/2006/relationships/slide" Target="slides/slide42.xml"/><Relationship Id="rId55" Type="http://schemas.openxmlformats.org/officeDocument/2006/relationships/slide" Target="slides/slide41.xml"/><Relationship Id="rId54" Type="http://schemas.openxmlformats.org/officeDocument/2006/relationships/slide" Target="slides/slide40.xml"/><Relationship Id="rId53" Type="http://schemas.openxmlformats.org/officeDocument/2006/relationships/slide" Target="slides/slide39.xml"/><Relationship Id="rId52" Type="http://schemas.openxmlformats.org/officeDocument/2006/relationships/slide" Target="slides/slide38.xml"/><Relationship Id="rId51" Type="http://schemas.openxmlformats.org/officeDocument/2006/relationships/slide" Target="slides/slide37.xml"/><Relationship Id="rId50" Type="http://schemas.openxmlformats.org/officeDocument/2006/relationships/slide" Target="slides/slide36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5.xml"/><Relationship Id="rId48" Type="http://schemas.openxmlformats.org/officeDocument/2006/relationships/slide" Target="slides/slide34.xml"/><Relationship Id="rId47" Type="http://schemas.openxmlformats.org/officeDocument/2006/relationships/slide" Target="slides/slide33.xml"/><Relationship Id="rId46" Type="http://schemas.openxmlformats.org/officeDocument/2006/relationships/slide" Target="slides/slide32.xml"/><Relationship Id="rId45" Type="http://schemas.openxmlformats.org/officeDocument/2006/relationships/slide" Target="slides/slide31.xml"/><Relationship Id="rId44" Type="http://schemas.openxmlformats.org/officeDocument/2006/relationships/slide" Target="slides/slide30.xml"/><Relationship Id="rId43" Type="http://schemas.openxmlformats.org/officeDocument/2006/relationships/slide" Target="slides/slide29.xml"/><Relationship Id="rId42" Type="http://schemas.openxmlformats.org/officeDocument/2006/relationships/slide" Target="slides/slide28.xml"/><Relationship Id="rId41" Type="http://schemas.openxmlformats.org/officeDocument/2006/relationships/slide" Target="slides/slide27.xml"/><Relationship Id="rId40" Type="http://schemas.openxmlformats.org/officeDocument/2006/relationships/slide" Target="slides/slide26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5.xml"/><Relationship Id="rId38" Type="http://schemas.openxmlformats.org/officeDocument/2006/relationships/slide" Target="slides/slide24.xml"/><Relationship Id="rId37" Type="http://schemas.openxmlformats.org/officeDocument/2006/relationships/slide" Target="slides/slide23.xml"/><Relationship Id="rId36" Type="http://schemas.openxmlformats.org/officeDocument/2006/relationships/slide" Target="slides/slide22.xml"/><Relationship Id="rId35" Type="http://schemas.openxmlformats.org/officeDocument/2006/relationships/slide" Target="slides/slide21.xml"/><Relationship Id="rId34" Type="http://schemas.openxmlformats.org/officeDocument/2006/relationships/slide" Target="slides/slide20.xml"/><Relationship Id="rId33" Type="http://schemas.openxmlformats.org/officeDocument/2006/relationships/slide" Target="slides/slide19.xml"/><Relationship Id="rId32" Type="http://schemas.openxmlformats.org/officeDocument/2006/relationships/slide" Target="slides/slide18.xml"/><Relationship Id="rId31" Type="http://schemas.openxmlformats.org/officeDocument/2006/relationships/slide" Target="slides/slide17.xml"/><Relationship Id="rId30" Type="http://schemas.openxmlformats.org/officeDocument/2006/relationships/slide" Target="slides/slide1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8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13.xml"/><Relationship Id="rId25" Type="http://schemas.openxmlformats.org/officeDocument/2006/relationships/slide" Target="slides/slide12.xml"/><Relationship Id="rId24" Type="http://schemas.openxmlformats.org/officeDocument/2006/relationships/slide" Target="slides/slide11.xml"/><Relationship Id="rId23" Type="http://schemas.openxmlformats.org/officeDocument/2006/relationships/slide" Target="slides/slide10.xml"/><Relationship Id="rId22" Type="http://schemas.openxmlformats.org/officeDocument/2006/relationships/slide" Target="slides/slide9.xml"/><Relationship Id="rId21" Type="http://schemas.openxmlformats.org/officeDocument/2006/relationships/slide" Target="slides/slide8.xml"/><Relationship Id="rId20" Type="http://schemas.openxmlformats.org/officeDocument/2006/relationships/slide" Target="slides/slide7.xml"/><Relationship Id="rId2" Type="http://schemas.openxmlformats.org/officeDocument/2006/relationships/theme" Target="theme/theme1.xml"/><Relationship Id="rId19" Type="http://schemas.openxmlformats.org/officeDocument/2006/relationships/slide" Target="slides/slide6.xml"/><Relationship Id="rId18" Type="http://schemas.openxmlformats.org/officeDocument/2006/relationships/slide" Target="slides/slide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0553065" y="4241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8" Type="http://schemas.openxmlformats.org/officeDocument/2006/relationships/theme" Target="../theme/theme4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6" Type="http://schemas.openxmlformats.org/officeDocument/2006/relationships/theme" Target="../theme/theme9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8" Type="http://schemas.openxmlformats.org/officeDocument/2006/relationships/theme" Target="../theme/theme10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2" Type="http://schemas.openxmlformats.org/officeDocument/2006/relationships/theme" Target="../theme/theme11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43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0.xml"/><Relationship Id="rId7" Type="http://schemas.openxmlformats.org/officeDocument/2006/relationships/slideLayout" Target="../slideLayouts/slideLayout59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4" Type="http://schemas.openxmlformats.org/officeDocument/2006/relationships/theme" Target="../theme/theme12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0" Type="http://schemas.openxmlformats.org/officeDocument/2006/relationships/slideLayout" Target="../slideLayouts/slideLayout14.xml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4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32397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9~10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9" name="图片 38" descr="PPT 中职英语S10（教师用书）_5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3215640" y="1052830"/>
            <a:ext cx="150114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120505" y="1052830"/>
            <a:ext cx="150114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432175" y="1428115"/>
            <a:ext cx="1501140" cy="2489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9408795" y="141541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719830" y="1724660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264650" y="172402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359785" y="203390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7967980" y="203263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008120" y="2343150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334500" y="2348865"/>
            <a:ext cx="208597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151630" y="2652395"/>
            <a:ext cx="211328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8634095" y="2665095"/>
            <a:ext cx="217805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3359785" y="2961640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8328025" y="295719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3288030" y="327088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8184515" y="3268980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3288030" y="3580130"/>
            <a:ext cx="2128520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112125" y="356552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783840" y="388937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967980" y="3860800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2639695" y="4198620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472170" y="418909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2423795" y="450786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8184515" y="4514850"/>
            <a:ext cx="2051685" cy="2006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3215640" y="4817110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8472170" y="4812665"/>
            <a:ext cx="214947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3156585" y="512635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8472170" y="5120005"/>
            <a:ext cx="205168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3288030" y="5414645"/>
            <a:ext cx="2051685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935730" y="5733415"/>
            <a:ext cx="2996565" cy="2520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6744335" y="1124585"/>
            <a:ext cx="225171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280025" y="1475105"/>
            <a:ext cx="13855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39185" y="2277110"/>
            <a:ext cx="15379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863975" y="2637155"/>
            <a:ext cx="1785620" cy="3321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336405" y="2997200"/>
            <a:ext cx="1385570" cy="3486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151630" y="3789045"/>
            <a:ext cx="2030095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20505" y="4149090"/>
            <a:ext cx="2225675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80325" y="799465"/>
            <a:ext cx="1532255" cy="2527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91995" y="1484630"/>
            <a:ext cx="13855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248525" y="1844675"/>
            <a:ext cx="1385570" cy="3638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75910" y="2637155"/>
            <a:ext cx="13855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71945" y="2990850"/>
            <a:ext cx="93091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896225" y="3429000"/>
            <a:ext cx="1692910" cy="3028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28210" y="4149090"/>
            <a:ext cx="2331720" cy="3473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23795" y="4580890"/>
            <a:ext cx="1385570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8"/>
          <p:cNvPicPr>
            <a:picLocks noChangeAspect="1"/>
          </p:cNvPicPr>
          <p:nvPr/>
        </p:nvPicPr>
        <p:blipFill>
          <a:blip r:embed="rId1"/>
          <a:srcRect b="54372"/>
          <a:stretch>
            <a:fillRect/>
          </a:stretch>
        </p:blipFill>
        <p:spPr>
          <a:xfrm>
            <a:off x="771525" y="1628775"/>
            <a:ext cx="10649585" cy="23990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124585"/>
            <a:ext cx="10647045" cy="526351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3935730" y="1480820"/>
            <a:ext cx="922655" cy="298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3719830" y="2997200"/>
            <a:ext cx="486410" cy="298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6671945" y="2997200"/>
            <a:ext cx="651510" cy="298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5448300" y="3764280"/>
            <a:ext cx="2362200" cy="298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13765"/>
            <a:ext cx="10647045" cy="526351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3647440" y="1699260"/>
            <a:ext cx="1151255" cy="2279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8328025" y="1699260"/>
            <a:ext cx="1651000" cy="2279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75685" y="2060575"/>
            <a:ext cx="1651000" cy="23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8531860" y="2060575"/>
            <a:ext cx="1586865" cy="23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3071495" y="2428240"/>
            <a:ext cx="114427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8328025" y="2420620"/>
            <a:ext cx="114427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3287395" y="2780665"/>
            <a:ext cx="1633220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8345805" y="2790825"/>
            <a:ext cx="177609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  <p:bldP spid="8" grpId="0" bldLvl="0" animBg="1"/>
      <p:bldP spid="11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（第二部分)小版心PDF修订页_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0440"/>
            <a:ext cx="10647045" cy="5263515"/>
          </a:xfrm>
          <a:prstGeom prst="rect">
            <a:avLst/>
          </a:prstGeom>
        </p:spPr>
      </p:pic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3039745" y="2132965"/>
            <a:ext cx="1972945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7536180" y="3209290"/>
            <a:ext cx="335597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1343660" y="4797425"/>
            <a:ext cx="1264285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4584065" y="4797425"/>
            <a:ext cx="1049655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7824470" y="4797425"/>
            <a:ext cx="1570990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1343660" y="5187315"/>
            <a:ext cx="1717040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4584065" y="5179695"/>
            <a:ext cx="1049655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7824470" y="5179695"/>
            <a:ext cx="1049655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1352550" y="5517515"/>
            <a:ext cx="978535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1"/>
            </p:custDataLst>
          </p:nvPr>
        </p:nvSpPr>
        <p:spPr>
          <a:xfrm>
            <a:off x="4728210" y="5561965"/>
            <a:ext cx="1067435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764540"/>
            <a:ext cx="10392410" cy="476250"/>
          </a:xfrm>
        </p:spPr>
        <p:txBody>
          <a:bodyPr/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定语从句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4"/>
          <p:cNvPicPr>
            <a:picLocks noChangeAspect="1"/>
          </p:cNvPicPr>
          <p:nvPr/>
        </p:nvPicPr>
        <p:blipFill>
          <a:blip r:embed="rId1"/>
          <a:srcRect b="41039"/>
          <a:stretch>
            <a:fillRect/>
          </a:stretch>
        </p:blipFill>
        <p:spPr>
          <a:xfrm>
            <a:off x="771525" y="1700530"/>
            <a:ext cx="10649585" cy="31000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5"/>
          <p:cNvPicPr>
            <a:picLocks noChangeAspect="1"/>
          </p:cNvPicPr>
          <p:nvPr/>
        </p:nvPicPr>
        <p:blipFill>
          <a:blip r:embed="rId1"/>
          <a:srcRect b="20495"/>
          <a:stretch>
            <a:fillRect/>
          </a:stretch>
        </p:blipFill>
        <p:spPr>
          <a:xfrm>
            <a:off x="771525" y="1124585"/>
            <a:ext cx="10649585" cy="41802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6"/>
          <p:cNvPicPr>
            <a:picLocks noChangeAspect="1"/>
          </p:cNvPicPr>
          <p:nvPr/>
        </p:nvPicPr>
        <p:blipFill>
          <a:blip r:embed="rId1"/>
          <a:srcRect b="39662"/>
          <a:stretch>
            <a:fillRect/>
          </a:stretch>
        </p:blipFill>
        <p:spPr>
          <a:xfrm>
            <a:off x="767715" y="1484630"/>
            <a:ext cx="10649585" cy="31724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7"/>
          <p:cNvPicPr>
            <a:picLocks noChangeAspect="1"/>
          </p:cNvPicPr>
          <p:nvPr/>
        </p:nvPicPr>
        <p:blipFill>
          <a:blip r:embed="rId1"/>
          <a:srcRect b="26341"/>
          <a:stretch>
            <a:fillRect/>
          </a:stretch>
        </p:blipFill>
        <p:spPr>
          <a:xfrm>
            <a:off x="839470" y="1268730"/>
            <a:ext cx="10649585" cy="38728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8"/>
          <p:cNvPicPr>
            <a:picLocks noChangeAspect="1"/>
          </p:cNvPicPr>
          <p:nvPr/>
        </p:nvPicPr>
        <p:blipFill>
          <a:blip r:embed="rId1"/>
          <a:srcRect b="54734"/>
          <a:stretch>
            <a:fillRect/>
          </a:stretch>
        </p:blipFill>
        <p:spPr>
          <a:xfrm>
            <a:off x="770890" y="1700530"/>
            <a:ext cx="10649585" cy="23799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9"/>
          <p:cNvPicPr>
            <a:picLocks noChangeAspect="1"/>
          </p:cNvPicPr>
          <p:nvPr/>
        </p:nvPicPr>
        <p:blipFill>
          <a:blip r:embed="rId1"/>
          <a:srcRect b="24239"/>
          <a:stretch>
            <a:fillRect/>
          </a:stretch>
        </p:blipFill>
        <p:spPr>
          <a:xfrm>
            <a:off x="839470" y="1196975"/>
            <a:ext cx="10649585" cy="39833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5370" y="119697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370" y="191706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270891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55370" y="35007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55370" y="422084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0"/>
          <p:cNvPicPr>
            <a:picLocks noChangeAspect="1"/>
          </p:cNvPicPr>
          <p:nvPr/>
        </p:nvPicPr>
        <p:blipFill>
          <a:blip r:embed="rId1"/>
          <a:srcRect b="26341"/>
          <a:stretch>
            <a:fillRect/>
          </a:stretch>
        </p:blipFill>
        <p:spPr>
          <a:xfrm>
            <a:off x="839470" y="1412875"/>
            <a:ext cx="10649585" cy="38728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5370" y="134048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213296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370" y="292481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37166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55370" y="443738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19697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70891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22084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2"/>
          <p:cNvPicPr>
            <a:picLocks noChangeAspect="1"/>
          </p:cNvPicPr>
          <p:nvPr/>
        </p:nvPicPr>
        <p:blipFill>
          <a:blip r:embed="rId1"/>
          <a:srcRect b="48261"/>
          <a:stretch>
            <a:fillRect/>
          </a:stretch>
        </p:blipFill>
        <p:spPr>
          <a:xfrm>
            <a:off x="771525" y="1628775"/>
            <a:ext cx="10649585" cy="27203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55702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78066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19830" y="342900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60685" y="429323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863975" y="501332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4"/>
          <p:cNvPicPr>
            <a:picLocks noChangeAspect="1"/>
          </p:cNvPicPr>
          <p:nvPr/>
        </p:nvPicPr>
        <p:blipFill>
          <a:blip r:embed="rId1"/>
          <a:srcRect b="50000"/>
          <a:stretch>
            <a:fillRect/>
          </a:stretch>
        </p:blipFill>
        <p:spPr>
          <a:xfrm>
            <a:off x="838200" y="1844675"/>
            <a:ext cx="10649585" cy="26289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775460" y="213296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879465" y="292481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12458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184467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0689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78904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58089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80010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91706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6371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42900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58089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7"/>
          <p:cNvPicPr>
            <a:picLocks noChangeAspect="1"/>
          </p:cNvPicPr>
          <p:nvPr/>
        </p:nvPicPr>
        <p:blipFill>
          <a:blip r:embed="rId1"/>
          <a:srcRect b="38116"/>
          <a:stretch>
            <a:fillRect/>
          </a:stretch>
        </p:blipFill>
        <p:spPr>
          <a:xfrm>
            <a:off x="771525" y="1628775"/>
            <a:ext cx="10649585" cy="32537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220472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56476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99720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31851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78904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84467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27711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6371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0689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42963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378904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414909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4580890"/>
            <a:ext cx="292735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2980" y="491172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3615" y="537273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30689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5008880"/>
            <a:ext cx="293370" cy="3257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6454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57020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500755"/>
            <a:ext cx="29337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43660" y="2637155"/>
            <a:ext cx="5929630" cy="3289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760" y="3357245"/>
            <a:ext cx="8013700" cy="3740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4149090"/>
            <a:ext cx="5929630" cy="3409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27760" y="4909185"/>
            <a:ext cx="5929630" cy="3441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87805" y="5666740"/>
            <a:ext cx="592963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6"/>
          <p:cNvPicPr>
            <a:picLocks noChangeAspect="1"/>
          </p:cNvPicPr>
          <p:nvPr/>
        </p:nvPicPr>
        <p:blipFill>
          <a:blip r:embed="rId1"/>
          <a:srcRect b="25785"/>
          <a:stretch>
            <a:fillRect/>
          </a:stretch>
        </p:blipFill>
        <p:spPr>
          <a:xfrm>
            <a:off x="838200" y="1341120"/>
            <a:ext cx="10649585" cy="39020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71270" y="2420620"/>
            <a:ext cx="5929630" cy="3289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270" y="3213100"/>
            <a:ext cx="5929630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43025" y="3933190"/>
            <a:ext cx="6586220" cy="3289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03295" y="4364990"/>
            <a:ext cx="1391285" cy="290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47215" y="4686300"/>
            <a:ext cx="1399540" cy="3486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570" y="404495"/>
            <a:ext cx="7399020" cy="899160"/>
          </a:xfrm>
        </p:spPr>
        <p:txBody>
          <a:bodyPr/>
          <a:p>
            <a:pPr algn="l"/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应用文写作</a:t>
            </a:r>
            <a:br>
              <a:rPr lang="zh-CN" altLang="en-US" sz="2400"/>
            </a:br>
            <a:r>
              <a:rPr lang="zh-CN" altLang="en-US" sz="2000"/>
              <a:t>根据括号里的中文信息将下面的信件补充完整。</a:t>
            </a:r>
            <a:endParaRPr lang="zh-CN" altLang="en-US" sz="20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215" y="126873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03705" y="1988820"/>
            <a:ext cx="130111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56045" y="2348865"/>
            <a:ext cx="130111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229225" y="2708910"/>
            <a:ext cx="1450340" cy="2311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55820" y="2997200"/>
            <a:ext cx="1179195" cy="3035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304155" y="3357245"/>
            <a:ext cx="1301115" cy="2889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533900" y="3754755"/>
            <a:ext cx="130111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567940" y="4077335"/>
            <a:ext cx="104584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783840" y="4437380"/>
            <a:ext cx="122237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783840" y="4797425"/>
            <a:ext cx="108140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120505" y="4797425"/>
            <a:ext cx="97599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COMMONDATA" val="eyJoZGlkIjoiZTU0YmYyNWIxMTBjMzNmYjc5NjUwNjM3MjQ5MjM2Y2EifQ=="/>
  <p:tag name="KSO_WPP_MARK_KEY" val="dad671c2-2baf-45c8-ba8d-add288c359a8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WPS 演示</Application>
  <PresentationFormat>在屏幕上显示</PresentationFormat>
  <Paragraphs>14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43</vt:i4>
      </vt:variant>
    </vt:vector>
  </HeadingPairs>
  <TitlesOfParts>
    <vt:vector size="67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1_自定义设计方案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定语从句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第二节  应用文写作 根据括号里的中文信息将下面的信件补充完整。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262</cp:revision>
  <dcterms:created xsi:type="dcterms:W3CDTF">2012-04-23T02:18:00Z</dcterms:created>
  <dcterms:modified xsi:type="dcterms:W3CDTF">2023-06-25T06:45:56Z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