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87" r:id="rId11"/>
    <p:sldMasterId id="2147483699" r:id="rId12"/>
  </p:sldMasterIdLst>
  <p:sldIdLst>
    <p:sldId id="256" r:id="rId13"/>
    <p:sldId id="257" r:id="rId14"/>
    <p:sldId id="258" r:id="rId15"/>
    <p:sldId id="770" r:id="rId16"/>
    <p:sldId id="809" r:id="rId17"/>
    <p:sldId id="810" r:id="rId18"/>
    <p:sldId id="835" r:id="rId19"/>
    <p:sldId id="811" r:id="rId20"/>
    <p:sldId id="812" r:id="rId21"/>
    <p:sldId id="813" r:id="rId22"/>
    <p:sldId id="814" r:id="rId23"/>
    <p:sldId id="815" r:id="rId24"/>
    <p:sldId id="816" r:id="rId25"/>
    <p:sldId id="836" r:id="rId26"/>
    <p:sldId id="817" r:id="rId27"/>
    <p:sldId id="818" r:id="rId28"/>
    <p:sldId id="837" r:id="rId29"/>
    <p:sldId id="819" r:id="rId30"/>
    <p:sldId id="820" r:id="rId31"/>
    <p:sldId id="838" r:id="rId32"/>
    <p:sldId id="821" r:id="rId33"/>
    <p:sldId id="822" r:id="rId34"/>
    <p:sldId id="823" r:id="rId35"/>
    <p:sldId id="824" r:id="rId36"/>
    <p:sldId id="839" r:id="rId37"/>
    <p:sldId id="825" r:id="rId38"/>
    <p:sldId id="826" r:id="rId39"/>
    <p:sldId id="827" r:id="rId40"/>
    <p:sldId id="828" r:id="rId41"/>
    <p:sldId id="829" r:id="rId42"/>
    <p:sldId id="830" r:id="rId43"/>
    <p:sldId id="831" r:id="rId44"/>
    <p:sldId id="832" r:id="rId45"/>
    <p:sldId id="833" r:id="rId46"/>
    <p:sldId id="834" r:id="rId47"/>
    <p:sldId id="840" r:id="rId48"/>
  </p:sldIdLst>
  <p:sldSz cx="12192000" cy="6858000"/>
  <p:notesSz cx="6858000" cy="9144000"/>
  <p:custDataLst>
    <p:tags r:id="rId5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2" Type="http://schemas.openxmlformats.org/officeDocument/2006/relationships/tags" Target="tags/tag88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49" Type="http://schemas.openxmlformats.org/officeDocument/2006/relationships/presProps" Target="presProps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8" Type="http://schemas.openxmlformats.org/officeDocument/2006/relationships/theme" Target="../theme/theme9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2" Type="http://schemas.openxmlformats.org/officeDocument/2006/relationships/theme" Target="../theme/theme10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4" Type="http://schemas.openxmlformats.org/officeDocument/2006/relationships/theme" Target="../theme/theme11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7" Type="http://schemas.openxmlformats.org/officeDocument/2006/relationships/slideLayout" Target="../slideLayouts/slideLayout14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7~8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矩形 33"/>
          <p:cNvSpPr/>
          <p:nvPr/>
        </p:nvSpPr>
        <p:spPr>
          <a:xfrm>
            <a:off x="2999740" y="177292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72170" y="177292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59785" y="2132965"/>
            <a:ext cx="2032635" cy="3187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40370" y="214947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27985" y="252666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92260" y="2526030"/>
            <a:ext cx="210312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15640" y="292481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616315" y="292227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15640" y="328485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88705" y="328549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432175" y="368300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048750" y="367538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719830" y="404304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64650" y="404495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91810" y="443738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PPT 中职英语S10（教师用书）_4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798195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215640" y="1052830"/>
            <a:ext cx="150114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192260" y="1052830"/>
            <a:ext cx="163195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215640" y="1456690"/>
            <a:ext cx="1501140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184515" y="142875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791585" y="1758315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544560" y="242062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886200" y="2780665"/>
            <a:ext cx="1705610" cy="2654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832215" y="2755900"/>
            <a:ext cx="1631950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719830" y="3100070"/>
            <a:ext cx="1631950" cy="2571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8855710" y="3061970"/>
            <a:ext cx="1464945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366770" y="3419475"/>
            <a:ext cx="1631950" cy="259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207375" y="3420110"/>
            <a:ext cx="248221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150235" y="374650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544560" y="3717290"/>
            <a:ext cx="163195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67940" y="4093210"/>
            <a:ext cx="1631950" cy="243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623300" y="4061460"/>
            <a:ext cx="191389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935730" y="4402455"/>
            <a:ext cx="2141855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824470" y="4414520"/>
            <a:ext cx="14401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084830" y="4721225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7608570" y="472059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567940" y="505841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040370" y="5058410"/>
            <a:ext cx="163195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783840" y="5373370"/>
            <a:ext cx="163195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256270" y="5373370"/>
            <a:ext cx="1631950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723515" y="5733415"/>
            <a:ext cx="1705610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8688705" y="5732780"/>
            <a:ext cx="2543175" cy="2692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8258175" y="1746885"/>
            <a:ext cx="150114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2999740" y="2087880"/>
            <a:ext cx="1501140" cy="278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819515" y="2088515"/>
            <a:ext cx="150114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3143885" y="2452370"/>
            <a:ext cx="1501140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8"/>
          <p:cNvPicPr>
            <a:picLocks noChangeAspect="1"/>
          </p:cNvPicPr>
          <p:nvPr/>
        </p:nvPicPr>
        <p:blipFill>
          <a:blip r:embed="rId1"/>
          <a:srcRect b="24239"/>
          <a:stretch>
            <a:fillRect/>
          </a:stretch>
        </p:blipFill>
        <p:spPr>
          <a:xfrm>
            <a:off x="771525" y="1124585"/>
            <a:ext cx="10649585" cy="398335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072130" y="1412875"/>
            <a:ext cx="211201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20540" y="1825625"/>
            <a:ext cx="229806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82570" y="2220595"/>
            <a:ext cx="1718310" cy="3111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55820" y="2564765"/>
            <a:ext cx="289496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00880" y="3284855"/>
            <a:ext cx="1889125" cy="397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54500" y="3729990"/>
            <a:ext cx="193738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35955" y="4104640"/>
            <a:ext cx="150114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03295" y="4509135"/>
            <a:ext cx="1680845" cy="3086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9"/>
          <p:cNvPicPr>
            <a:picLocks noChangeAspect="1"/>
          </p:cNvPicPr>
          <p:nvPr/>
        </p:nvPicPr>
        <p:blipFill>
          <a:blip r:embed="rId1"/>
          <a:srcRect b="38671"/>
          <a:stretch>
            <a:fillRect/>
          </a:stretch>
        </p:blipFill>
        <p:spPr>
          <a:xfrm>
            <a:off x="767715" y="1634490"/>
            <a:ext cx="10649585" cy="322453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058160" y="1557020"/>
            <a:ext cx="1811655" cy="332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0055" y="1917065"/>
            <a:ext cx="247205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567940" y="2348865"/>
            <a:ext cx="107696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39920" y="2708910"/>
            <a:ext cx="150114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79875" y="3077845"/>
            <a:ext cx="1697355" cy="3435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215640" y="3458210"/>
            <a:ext cx="2028190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64200" y="4220845"/>
            <a:ext cx="1406525" cy="3479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124585"/>
            <a:ext cx="10647045" cy="526351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415415" y="2204720"/>
            <a:ext cx="118999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960235" y="2204720"/>
            <a:ext cx="118999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415415" y="2564765"/>
            <a:ext cx="118999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60235" y="2564765"/>
            <a:ext cx="118999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271905" y="2997200"/>
            <a:ext cx="1189990" cy="302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6910070" y="2997200"/>
            <a:ext cx="102425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15415" y="3394075"/>
            <a:ext cx="102425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6950710" y="3394075"/>
            <a:ext cx="88963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1343660" y="3780155"/>
            <a:ext cx="987425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910070" y="3754120"/>
            <a:ext cx="111633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1343660" y="4158615"/>
            <a:ext cx="111633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910070" y="4149090"/>
            <a:ext cx="157035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1343660" y="4537075"/>
            <a:ext cx="101409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960235" y="4536440"/>
            <a:ext cx="106680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6"/>
            </p:custDataLst>
          </p:nvPr>
        </p:nvSpPr>
        <p:spPr>
          <a:xfrm>
            <a:off x="6826250" y="5260340"/>
            <a:ext cx="3616960" cy="3111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6351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4727575" y="2063750"/>
            <a:ext cx="2602865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096000" y="2819400"/>
            <a:ext cx="2602865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（第二部分)小版心PDF修订页_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25" y="980440"/>
            <a:ext cx="10647045" cy="5263515"/>
          </a:xfrm>
          <a:prstGeom prst="rect">
            <a:avLst/>
          </a:prstGeom>
        </p:spPr>
      </p:pic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1415415" y="5157470"/>
            <a:ext cx="1508125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711450" y="5517515"/>
            <a:ext cx="99504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863975" y="5896610"/>
            <a:ext cx="858520" cy="291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052830"/>
            <a:ext cx="10647045" cy="526351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287395" y="1804670"/>
            <a:ext cx="195072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2279650" y="2204720"/>
            <a:ext cx="79819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6888480" y="3288665"/>
            <a:ext cx="350012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755" y="980440"/>
            <a:ext cx="10647045" cy="526351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364230" y="2099945"/>
            <a:ext cx="1475740" cy="291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816090" y="4763135"/>
            <a:ext cx="3249295" cy="2914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5"/>
          <p:cNvPicPr>
            <a:picLocks noChangeAspect="1"/>
          </p:cNvPicPr>
          <p:nvPr/>
        </p:nvPicPr>
        <p:blipFill>
          <a:blip r:embed="rId1"/>
          <a:srcRect b="40217"/>
          <a:stretch>
            <a:fillRect/>
          </a:stretch>
        </p:blipFill>
        <p:spPr>
          <a:xfrm>
            <a:off x="767715" y="1772920"/>
            <a:ext cx="10649585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70" y="692785"/>
            <a:ext cx="9426575" cy="432435"/>
          </a:xfrm>
        </p:spPr>
        <p:txBody>
          <a:bodyPr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名词性从句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26873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8001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191706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70891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7890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94093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9"/>
          <p:cNvPicPr>
            <a:picLocks noChangeAspect="1"/>
          </p:cNvPicPr>
          <p:nvPr/>
        </p:nvPicPr>
        <p:blipFill>
          <a:blip r:embed="rId1"/>
          <a:srcRect b="25785"/>
          <a:stretch>
            <a:fillRect/>
          </a:stretch>
        </p:blipFill>
        <p:spPr>
          <a:xfrm>
            <a:off x="767715" y="1412875"/>
            <a:ext cx="10649585" cy="390207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134048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13296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92481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6449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1860" y="443738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0"/>
          <p:cNvPicPr>
            <a:picLocks noChangeAspect="1"/>
          </p:cNvPicPr>
          <p:nvPr/>
        </p:nvPicPr>
        <p:blipFill>
          <a:blip r:embed="rId1"/>
          <a:srcRect b="17572"/>
          <a:stretch>
            <a:fillRect/>
          </a:stretch>
        </p:blipFill>
        <p:spPr>
          <a:xfrm>
            <a:off x="767715" y="1196975"/>
            <a:ext cx="10649585" cy="433387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155702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715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83794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1"/>
          <p:cNvPicPr>
            <a:picLocks noChangeAspect="1"/>
          </p:cNvPicPr>
          <p:nvPr/>
        </p:nvPicPr>
        <p:blipFill>
          <a:blip r:embed="rId1"/>
          <a:srcRect b="47524"/>
          <a:stretch>
            <a:fillRect/>
          </a:stretch>
        </p:blipFill>
        <p:spPr>
          <a:xfrm>
            <a:off x="770890" y="1484630"/>
            <a:ext cx="10649585" cy="275907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141287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997200"/>
            <a:ext cx="328295" cy="3594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119697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715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4290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2208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501332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3"/>
          <p:cNvPicPr>
            <a:picLocks noChangeAspect="1"/>
          </p:cNvPicPr>
          <p:nvPr/>
        </p:nvPicPr>
        <p:blipFill>
          <a:blip r:embed="rId1"/>
          <a:srcRect b="25966"/>
          <a:stretch>
            <a:fillRect/>
          </a:stretch>
        </p:blipFill>
        <p:spPr>
          <a:xfrm>
            <a:off x="771525" y="1412875"/>
            <a:ext cx="10649585" cy="38925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11860" y="134048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13296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92481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71665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43738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4"/>
          <p:cNvPicPr>
            <a:picLocks noChangeAspect="1"/>
          </p:cNvPicPr>
          <p:nvPr/>
        </p:nvPicPr>
        <p:blipFill>
          <a:blip r:embed="rId1"/>
          <a:srcRect b="36558"/>
          <a:stretch>
            <a:fillRect/>
          </a:stretch>
        </p:blipFill>
        <p:spPr>
          <a:xfrm>
            <a:off x="695325" y="1628775"/>
            <a:ext cx="10649585" cy="333565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415415" y="227711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15415" y="263715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15415" y="292481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15415" y="33572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15415" y="37890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6"/>
          <p:cNvPicPr>
            <a:picLocks noChangeAspect="1"/>
          </p:cNvPicPr>
          <p:nvPr/>
        </p:nvPicPr>
        <p:blipFill>
          <a:blip r:embed="rId1"/>
          <a:srcRect b="27162"/>
          <a:stretch>
            <a:fillRect/>
          </a:stretch>
        </p:blipFill>
        <p:spPr>
          <a:xfrm>
            <a:off x="767715" y="1513840"/>
            <a:ext cx="10649585" cy="382968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141287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23837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56476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29972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3572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375602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14909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458089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1860" y="488886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508"/>
          <p:cNvPicPr>
            <a:picLocks noChangeAspect="1"/>
          </p:cNvPicPr>
          <p:nvPr/>
        </p:nvPicPr>
        <p:blipFill>
          <a:blip r:embed="rId1"/>
          <a:srcRect b="58841"/>
          <a:stretch>
            <a:fillRect/>
          </a:stretch>
        </p:blipFill>
        <p:spPr>
          <a:xfrm>
            <a:off x="767715" y="2204720"/>
            <a:ext cx="10649585" cy="21640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8001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28295" cy="415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997200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16877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94093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0"/>
          <p:cNvPicPr>
            <a:picLocks noChangeAspect="1"/>
          </p:cNvPicPr>
          <p:nvPr/>
        </p:nvPicPr>
        <p:blipFill>
          <a:blip r:embed="rId1"/>
          <a:srcRect b="25604"/>
          <a:stretch>
            <a:fillRect/>
          </a:stretch>
        </p:blipFill>
        <p:spPr>
          <a:xfrm>
            <a:off x="767715" y="1196975"/>
            <a:ext cx="10649585" cy="3911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83615" y="33572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78904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116070"/>
            <a:ext cx="328295" cy="348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50913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940935"/>
            <a:ext cx="32829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2"/>
          <p:cNvPicPr>
            <a:picLocks noChangeAspect="1"/>
          </p:cNvPicPr>
          <p:nvPr/>
        </p:nvPicPr>
        <p:blipFill>
          <a:blip r:embed="rId1"/>
          <a:srcRect b="24239"/>
          <a:stretch>
            <a:fillRect/>
          </a:stretch>
        </p:blipFill>
        <p:spPr>
          <a:xfrm>
            <a:off x="767715" y="1340485"/>
            <a:ext cx="10649585" cy="398335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271905" y="2420620"/>
            <a:ext cx="563054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3168650"/>
            <a:ext cx="720598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760" y="3933190"/>
            <a:ext cx="5630545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088255" y="4293235"/>
            <a:ext cx="131064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2540" y="4697730"/>
            <a:ext cx="1604010" cy="3352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368165" y="1484630"/>
            <a:ext cx="1716405" cy="2914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664200" y="1825625"/>
            <a:ext cx="1716405" cy="302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664200" y="2192655"/>
            <a:ext cx="1268730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480550" y="2204720"/>
            <a:ext cx="1220470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76360" y="2853055"/>
            <a:ext cx="2240915" cy="3143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368165" y="3573145"/>
            <a:ext cx="1716405" cy="3130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55595" y="4293235"/>
            <a:ext cx="3076575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84910" y="4653280"/>
            <a:ext cx="2024380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45270" y="4653280"/>
            <a:ext cx="1420495" cy="3009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88705" y="5373370"/>
            <a:ext cx="1575435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COMMONDATA" val="eyJoZGlkIjoiZTU0YmYyNWIxMTBjMzNmYjc5NjUwNjM3MjQ5MjM2Y2EifQ=="/>
  <p:tag name="KSO_WPP_MARK_KEY" val="10fae500-3342-4ad3-8827-e61b93322209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演示</Application>
  <PresentationFormat>在屏幕上显示</PresentationFormat>
  <Paragraphs>12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36</vt:i4>
      </vt:variant>
    </vt:vector>
  </HeadingPairs>
  <TitlesOfParts>
    <vt:vector size="59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名词性从句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262</cp:revision>
  <dcterms:created xsi:type="dcterms:W3CDTF">2012-04-23T02:18:00Z</dcterms:created>
  <dcterms:modified xsi:type="dcterms:W3CDTF">2023-06-25T06:34:25Z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