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50" r:id="rId3"/>
    <p:sldMasterId id="2147483663" r:id="rId4"/>
    <p:sldMasterId id="2147483666" r:id="rId5"/>
    <p:sldMasterId id="2147483678" r:id="rId6"/>
    <p:sldMasterId id="2147483690" r:id="rId7"/>
  </p:sldMasterIdLst>
  <p:sldIdLst>
    <p:sldId id="256" r:id="rId8"/>
    <p:sldId id="257" r:id="rId9"/>
    <p:sldId id="258" r:id="rId10"/>
    <p:sldId id="259" r:id="rId11"/>
    <p:sldId id="928" r:id="rId12"/>
    <p:sldId id="929" r:id="rId13"/>
    <p:sldId id="930" r:id="rId14"/>
    <p:sldId id="931" r:id="rId15"/>
    <p:sldId id="932" r:id="rId16"/>
    <p:sldId id="933" r:id="rId17"/>
    <p:sldId id="934" r:id="rId18"/>
    <p:sldId id="935" r:id="rId19"/>
    <p:sldId id="936" r:id="rId20"/>
    <p:sldId id="937" r:id="rId21"/>
    <p:sldId id="938" r:id="rId22"/>
    <p:sldId id="939" r:id="rId23"/>
    <p:sldId id="940" r:id="rId24"/>
    <p:sldId id="945" r:id="rId25"/>
    <p:sldId id="941" r:id="rId26"/>
    <p:sldId id="942" r:id="rId27"/>
    <p:sldId id="943" r:id="rId28"/>
    <p:sldId id="944" r:id="rId29"/>
  </p:sldIdLst>
  <p:sldSz cx="12192000" cy="6858000"/>
  <p:notesSz cx="6858000" cy="9144000"/>
  <p:custDataLst>
    <p:tags r:id="rId33"/>
  </p:custDataLst>
  <p:defaultTextStyle>
    <a:defPPr>
      <a:defRPr lang="zh-CN"/>
    </a:defPPr>
    <a:lvl1pPr marL="0" lvl="0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1pPr>
    <a:lvl2pPr marL="457200" lvl="1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2pPr>
    <a:lvl3pPr marL="914400" lvl="2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3pPr>
    <a:lvl4pPr marL="1371600" lvl="3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4pPr>
    <a:lvl5pPr marL="1828800" lvl="4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5pPr>
    <a:lvl6pPr marL="2286000" lvl="5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6pPr>
    <a:lvl7pPr marL="2743200" lvl="6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7pPr>
    <a:lvl8pPr marL="3200400" lvl="7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8pPr>
    <a:lvl9pPr marL="3657600" lvl="8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99FF"/>
    <a:srgbClr val="99CCFF"/>
    <a:srgbClr val="604A7B"/>
    <a:srgbClr val="77933C"/>
    <a:srgbClr val="A6A6A6"/>
    <a:srgbClr val="E46C0A"/>
    <a:srgbClr val="B4B4B4"/>
    <a:srgbClr val="FF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 showGuides="1">
      <p:cViewPr varScale="1">
        <p:scale>
          <a:sx n="61" d="100"/>
          <a:sy n="61" d="100"/>
        </p:scale>
        <p:origin x="-78" y="-684"/>
      </p:cViewPr>
      <p:guideLst>
        <p:guide orient="horz" pos="2160"/>
        <p:guide pos="3839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2.xml"/><Relationship Id="rId8" Type="http://schemas.openxmlformats.org/officeDocument/2006/relationships/slide" Target="slides/slide1.xml"/><Relationship Id="rId7" Type="http://schemas.openxmlformats.org/officeDocument/2006/relationships/slideMaster" Target="slideMasters/slideMaster6.xml"/><Relationship Id="rId6" Type="http://schemas.openxmlformats.org/officeDocument/2006/relationships/slideMaster" Target="slideMasters/slideMaster5.xml"/><Relationship Id="rId5" Type="http://schemas.openxmlformats.org/officeDocument/2006/relationships/slideMaster" Target="slideMasters/slideMaster4.xml"/><Relationship Id="rId4" Type="http://schemas.openxmlformats.org/officeDocument/2006/relationships/slideMaster" Target="slideMasters/slideMaster3.xml"/><Relationship Id="rId33" Type="http://schemas.openxmlformats.org/officeDocument/2006/relationships/tags" Target="tags/tag63.xml"/><Relationship Id="rId32" Type="http://schemas.openxmlformats.org/officeDocument/2006/relationships/tableStyles" Target="tableStyles.xml"/><Relationship Id="rId31" Type="http://schemas.openxmlformats.org/officeDocument/2006/relationships/viewProps" Target="viewProps.xml"/><Relationship Id="rId30" Type="http://schemas.openxmlformats.org/officeDocument/2006/relationships/presProps" Target="presProps.xml"/><Relationship Id="rId3" Type="http://schemas.openxmlformats.org/officeDocument/2006/relationships/slideMaster" Target="slideMasters/slideMaster2.xml"/><Relationship Id="rId29" Type="http://schemas.openxmlformats.org/officeDocument/2006/relationships/slide" Target="slides/slide22.xml"/><Relationship Id="rId28" Type="http://schemas.openxmlformats.org/officeDocument/2006/relationships/slide" Target="slides/slide21.xml"/><Relationship Id="rId27" Type="http://schemas.openxmlformats.org/officeDocument/2006/relationships/slide" Target="slides/slide20.xml"/><Relationship Id="rId26" Type="http://schemas.openxmlformats.org/officeDocument/2006/relationships/slide" Target="slides/slide19.xml"/><Relationship Id="rId25" Type="http://schemas.openxmlformats.org/officeDocument/2006/relationships/slide" Target="slides/slide18.xml"/><Relationship Id="rId24" Type="http://schemas.openxmlformats.org/officeDocument/2006/relationships/slide" Target="slides/slide17.xml"/><Relationship Id="rId23" Type="http://schemas.openxmlformats.org/officeDocument/2006/relationships/slide" Target="slides/slide16.xml"/><Relationship Id="rId22" Type="http://schemas.openxmlformats.org/officeDocument/2006/relationships/slide" Target="slides/slide15.xml"/><Relationship Id="rId21" Type="http://schemas.openxmlformats.org/officeDocument/2006/relationships/slide" Target="slides/slide14.xml"/><Relationship Id="rId20" Type="http://schemas.openxmlformats.org/officeDocument/2006/relationships/slide" Target="slides/slide13.xml"/><Relationship Id="rId2" Type="http://schemas.openxmlformats.org/officeDocument/2006/relationships/theme" Target="theme/theme1.xml"/><Relationship Id="rId19" Type="http://schemas.openxmlformats.org/officeDocument/2006/relationships/slide" Target="slides/slide12.xml"/><Relationship Id="rId18" Type="http://schemas.openxmlformats.org/officeDocument/2006/relationships/slide" Target="slides/slide11.xml"/><Relationship Id="rId17" Type="http://schemas.openxmlformats.org/officeDocument/2006/relationships/slide" Target="slides/slide10.xml"/><Relationship Id="rId16" Type="http://schemas.openxmlformats.org/officeDocument/2006/relationships/slide" Target="slides/slide9.xml"/><Relationship Id="rId15" Type="http://schemas.openxmlformats.org/officeDocument/2006/relationships/slide" Target="slides/slide8.xml"/><Relationship Id="rId14" Type="http://schemas.openxmlformats.org/officeDocument/2006/relationships/slide" Target="slides/slide7.xml"/><Relationship Id="rId13" Type="http://schemas.openxmlformats.org/officeDocument/2006/relationships/slide" Target="slides/slide6.xml"/><Relationship Id="rId12" Type="http://schemas.openxmlformats.org/officeDocument/2006/relationships/slide" Target="slides/slide5.xml"/><Relationship Id="rId11" Type="http://schemas.openxmlformats.org/officeDocument/2006/relationships/slide" Target="slides/slide4.xml"/><Relationship Id="rId10" Type="http://schemas.openxmlformats.org/officeDocument/2006/relationships/slide" Target="slides/slide3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8.xml.rels><?xml version="1.0" encoding="UTF-8" standalone="yes"?>
<Relationships xmlns="http://schemas.openxmlformats.org/package/2006/relationships"><Relationship Id="rId6" Type="http://schemas.openxmlformats.org/officeDocument/2006/relationships/tags" Target="../tags/tag5.xml"/><Relationship Id="rId5" Type="http://schemas.openxmlformats.org/officeDocument/2006/relationships/tags" Target="../tags/tag4.xml"/><Relationship Id="rId4" Type="http://schemas.openxmlformats.org/officeDocument/2006/relationships/tags" Target="../tags/tag3.xml"/><Relationship Id="rId3" Type="http://schemas.openxmlformats.org/officeDocument/2006/relationships/tags" Target="../tags/tag2.xml"/><Relationship Id="rId2" Type="http://schemas.openxmlformats.org/officeDocument/2006/relationships/tags" Target="../tags/tag1.xml"/><Relationship Id="rId1" Type="http://schemas.openxmlformats.org/officeDocument/2006/relationships/slideMaster" Target="../slideMasters/slideMaster6.xml"/></Relationships>
</file>

<file path=ppt/slideLayouts/_rels/slideLayout39.xml.rels><?xml version="1.0" encoding="UTF-8" standalone="yes"?>
<Relationships xmlns="http://schemas.openxmlformats.org/package/2006/relationships"><Relationship Id="rId6" Type="http://schemas.openxmlformats.org/officeDocument/2006/relationships/tags" Target="../tags/tag10.xml"/><Relationship Id="rId5" Type="http://schemas.openxmlformats.org/officeDocument/2006/relationships/tags" Target="../tags/tag9.xml"/><Relationship Id="rId4" Type="http://schemas.openxmlformats.org/officeDocument/2006/relationships/tags" Target="../tags/tag8.xml"/><Relationship Id="rId3" Type="http://schemas.openxmlformats.org/officeDocument/2006/relationships/tags" Target="../tags/tag7.xml"/><Relationship Id="rId2" Type="http://schemas.openxmlformats.org/officeDocument/2006/relationships/tags" Target="../tags/tag6.xml"/><Relationship Id="rId1" Type="http://schemas.openxmlformats.org/officeDocument/2006/relationships/slideMaster" Target="../slideMasters/slideMaster6.xml"/></Relationships>
</file>

<file path=ppt/slideLayouts/_rels/slideLayout40.xml.rels><?xml version="1.0" encoding="UTF-8" standalone="yes"?>
<Relationships xmlns="http://schemas.openxmlformats.org/package/2006/relationships"><Relationship Id="rId6" Type="http://schemas.openxmlformats.org/officeDocument/2006/relationships/tags" Target="../tags/tag15.xml"/><Relationship Id="rId5" Type="http://schemas.openxmlformats.org/officeDocument/2006/relationships/tags" Target="../tags/tag14.xml"/><Relationship Id="rId4" Type="http://schemas.openxmlformats.org/officeDocument/2006/relationships/tags" Target="../tags/tag13.xml"/><Relationship Id="rId3" Type="http://schemas.openxmlformats.org/officeDocument/2006/relationships/tags" Target="../tags/tag12.xml"/><Relationship Id="rId2" Type="http://schemas.openxmlformats.org/officeDocument/2006/relationships/tags" Target="../tags/tag11.xml"/><Relationship Id="rId1" Type="http://schemas.openxmlformats.org/officeDocument/2006/relationships/slideMaster" Target="../slideMasters/slideMaster6.xml"/></Relationships>
</file>

<file path=ppt/slideLayouts/_rels/slideLayout41.xml.rels><?xml version="1.0" encoding="UTF-8" standalone="yes"?>
<Relationships xmlns="http://schemas.openxmlformats.org/package/2006/relationships"><Relationship Id="rId7" Type="http://schemas.openxmlformats.org/officeDocument/2006/relationships/tags" Target="../tags/tag21.xml"/><Relationship Id="rId6" Type="http://schemas.openxmlformats.org/officeDocument/2006/relationships/tags" Target="../tags/tag20.xml"/><Relationship Id="rId5" Type="http://schemas.openxmlformats.org/officeDocument/2006/relationships/tags" Target="../tags/tag19.xml"/><Relationship Id="rId4" Type="http://schemas.openxmlformats.org/officeDocument/2006/relationships/tags" Target="../tags/tag18.xml"/><Relationship Id="rId3" Type="http://schemas.openxmlformats.org/officeDocument/2006/relationships/tags" Target="../tags/tag17.xml"/><Relationship Id="rId2" Type="http://schemas.openxmlformats.org/officeDocument/2006/relationships/tags" Target="../tags/tag16.xml"/><Relationship Id="rId1" Type="http://schemas.openxmlformats.org/officeDocument/2006/relationships/slideMaster" Target="../slideMasters/slideMaster6.xml"/></Relationships>
</file>

<file path=ppt/slideLayouts/_rels/slideLayout42.xml.rels><?xml version="1.0" encoding="UTF-8" standalone="yes"?>
<Relationships xmlns="http://schemas.openxmlformats.org/package/2006/relationships"><Relationship Id="rId9" Type="http://schemas.openxmlformats.org/officeDocument/2006/relationships/tags" Target="../tags/tag29.xml"/><Relationship Id="rId8" Type="http://schemas.openxmlformats.org/officeDocument/2006/relationships/tags" Target="../tags/tag28.xml"/><Relationship Id="rId7" Type="http://schemas.openxmlformats.org/officeDocument/2006/relationships/tags" Target="../tags/tag27.xml"/><Relationship Id="rId6" Type="http://schemas.openxmlformats.org/officeDocument/2006/relationships/tags" Target="../tags/tag26.xml"/><Relationship Id="rId5" Type="http://schemas.openxmlformats.org/officeDocument/2006/relationships/tags" Target="../tags/tag25.xml"/><Relationship Id="rId4" Type="http://schemas.openxmlformats.org/officeDocument/2006/relationships/tags" Target="../tags/tag24.xml"/><Relationship Id="rId3" Type="http://schemas.openxmlformats.org/officeDocument/2006/relationships/tags" Target="../tags/tag23.xml"/><Relationship Id="rId2" Type="http://schemas.openxmlformats.org/officeDocument/2006/relationships/tags" Target="../tags/tag22.xml"/><Relationship Id="rId1" Type="http://schemas.openxmlformats.org/officeDocument/2006/relationships/slideMaster" Target="../slideMasters/slideMaster6.xml"/></Relationships>
</file>

<file path=ppt/slideLayouts/_rels/slideLayout43.xml.rels><?xml version="1.0" encoding="UTF-8" standalone="yes"?>
<Relationships xmlns="http://schemas.openxmlformats.org/package/2006/relationships"><Relationship Id="rId5" Type="http://schemas.openxmlformats.org/officeDocument/2006/relationships/tags" Target="../tags/tag33.xml"/><Relationship Id="rId4" Type="http://schemas.openxmlformats.org/officeDocument/2006/relationships/tags" Target="../tags/tag32.xml"/><Relationship Id="rId3" Type="http://schemas.openxmlformats.org/officeDocument/2006/relationships/tags" Target="../tags/tag31.xml"/><Relationship Id="rId2" Type="http://schemas.openxmlformats.org/officeDocument/2006/relationships/tags" Target="../tags/tag30.xml"/><Relationship Id="rId1" Type="http://schemas.openxmlformats.org/officeDocument/2006/relationships/slideMaster" Target="../slideMasters/slideMaster6.xml"/></Relationships>
</file>

<file path=ppt/slideLayouts/_rels/slideLayout44.xml.rels><?xml version="1.0" encoding="UTF-8" standalone="yes"?>
<Relationships xmlns="http://schemas.openxmlformats.org/package/2006/relationships"><Relationship Id="rId4" Type="http://schemas.openxmlformats.org/officeDocument/2006/relationships/tags" Target="../tags/tag36.xml"/><Relationship Id="rId3" Type="http://schemas.openxmlformats.org/officeDocument/2006/relationships/tags" Target="../tags/tag35.xml"/><Relationship Id="rId2" Type="http://schemas.openxmlformats.org/officeDocument/2006/relationships/tags" Target="../tags/tag34.xml"/><Relationship Id="rId1" Type="http://schemas.openxmlformats.org/officeDocument/2006/relationships/slideMaster" Target="../slideMasters/slideMaster6.xml"/></Relationships>
</file>

<file path=ppt/slideLayouts/_rels/slideLayout45.xml.rels><?xml version="1.0" encoding="UTF-8" standalone="yes"?>
<Relationships xmlns="http://schemas.openxmlformats.org/package/2006/relationships"><Relationship Id="rId7" Type="http://schemas.openxmlformats.org/officeDocument/2006/relationships/tags" Target="../tags/tag42.xml"/><Relationship Id="rId6" Type="http://schemas.openxmlformats.org/officeDocument/2006/relationships/tags" Target="../tags/tag41.xml"/><Relationship Id="rId5" Type="http://schemas.openxmlformats.org/officeDocument/2006/relationships/tags" Target="../tags/tag40.xml"/><Relationship Id="rId4" Type="http://schemas.openxmlformats.org/officeDocument/2006/relationships/tags" Target="../tags/tag39.xml"/><Relationship Id="rId3" Type="http://schemas.openxmlformats.org/officeDocument/2006/relationships/tags" Target="../tags/tag38.xml"/><Relationship Id="rId2" Type="http://schemas.openxmlformats.org/officeDocument/2006/relationships/tags" Target="../tags/tag37.xml"/><Relationship Id="rId1" Type="http://schemas.openxmlformats.org/officeDocument/2006/relationships/slideMaster" Target="../slideMasters/slideMaster6.xml"/></Relationships>
</file>

<file path=ppt/slideLayouts/_rels/slideLayout46.xml.rels><?xml version="1.0" encoding="UTF-8" standalone="yes"?>
<Relationships xmlns="http://schemas.openxmlformats.org/package/2006/relationships"><Relationship Id="rId6" Type="http://schemas.openxmlformats.org/officeDocument/2006/relationships/tags" Target="../tags/tag47.xml"/><Relationship Id="rId5" Type="http://schemas.openxmlformats.org/officeDocument/2006/relationships/tags" Target="../tags/tag46.xml"/><Relationship Id="rId4" Type="http://schemas.openxmlformats.org/officeDocument/2006/relationships/tags" Target="../tags/tag45.xml"/><Relationship Id="rId3" Type="http://schemas.openxmlformats.org/officeDocument/2006/relationships/tags" Target="../tags/tag44.xml"/><Relationship Id="rId2" Type="http://schemas.openxmlformats.org/officeDocument/2006/relationships/tags" Target="../tags/tag43.xml"/><Relationship Id="rId1" Type="http://schemas.openxmlformats.org/officeDocument/2006/relationships/slideMaster" Target="../slideMasters/slideMaster6.xml"/></Relationships>
</file>

<file path=ppt/slideLayouts/_rels/slideLayout47.xml.rels><?xml version="1.0" encoding="UTF-8" standalone="yes"?>
<Relationships xmlns="http://schemas.openxmlformats.org/package/2006/relationships"><Relationship Id="rId5" Type="http://schemas.openxmlformats.org/officeDocument/2006/relationships/tags" Target="../tags/tag51.xml"/><Relationship Id="rId4" Type="http://schemas.openxmlformats.org/officeDocument/2006/relationships/tags" Target="../tags/tag50.xml"/><Relationship Id="rId3" Type="http://schemas.openxmlformats.org/officeDocument/2006/relationships/tags" Target="../tags/tag49.xml"/><Relationship Id="rId2" Type="http://schemas.openxmlformats.org/officeDocument/2006/relationships/tags" Target="../tags/tag48.xml"/><Relationship Id="rId1" Type="http://schemas.openxmlformats.org/officeDocument/2006/relationships/slideMaster" Target="../slideMasters/slideMaster6.xml"/></Relationships>
</file>

<file path=ppt/slideLayouts/_rels/slideLayout48.xml.rels><?xml version="1.0" encoding="UTF-8" standalone="yes"?>
<Relationships xmlns="http://schemas.openxmlformats.org/package/2006/relationships"><Relationship Id="rId6" Type="http://schemas.openxmlformats.org/officeDocument/2006/relationships/tags" Target="../tags/tag56.xml"/><Relationship Id="rId5" Type="http://schemas.openxmlformats.org/officeDocument/2006/relationships/tags" Target="../tags/tag55.xml"/><Relationship Id="rId4" Type="http://schemas.openxmlformats.org/officeDocument/2006/relationships/tags" Target="../tags/tag54.xml"/><Relationship Id="rId3" Type="http://schemas.openxmlformats.org/officeDocument/2006/relationships/tags" Target="../tags/tag53.xml"/><Relationship Id="rId2" Type="http://schemas.openxmlformats.org/officeDocument/2006/relationships/tags" Target="../tags/tag52.xml"/><Relationship Id="rId1" Type="http://schemas.openxmlformats.org/officeDocument/2006/relationships/slideMaster" Target="../slideMasters/slideMaster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标题和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AC1B7B3F-A56B-4310-A966-BD55D80449F1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73127340-2293-49D2-96F1-6E7BF0C8FD9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标题和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AC1B7B3F-A56B-4310-A966-BD55D80449F1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73127340-2293-49D2-96F1-6E7BF0C8FD9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45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955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09600" y="1600200"/>
            <a:ext cx="10972800" cy="452628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45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955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1186774" y="1778438"/>
            <a:ext cx="4873574" cy="823912"/>
          </a:xfrm>
          <a:prstGeom prst="rect">
            <a:avLst/>
          </a:prstGeom>
        </p:spPr>
        <p:txBody>
          <a:bodyPr anchor="ctr" anchorCtr="0"/>
          <a:lstStyle>
            <a:lvl1pPr marL="0" indent="0">
              <a:buNone/>
              <a:defRPr sz="2100"/>
            </a:lvl1pPr>
            <a:lvl2pPr marL="342900" indent="0">
              <a:buNone/>
              <a:defRPr sz="1800"/>
            </a:lvl2pPr>
            <a:lvl3pPr marL="685800" indent="0">
              <a:buNone/>
              <a:defRPr sz="1500"/>
            </a:lvl3pPr>
            <a:lvl4pPr marL="1028700" indent="0">
              <a:buNone/>
              <a:defRPr sz="1350"/>
            </a:lvl4pPr>
            <a:lvl5pPr marL="1371600" indent="0">
              <a:buNone/>
              <a:defRPr sz="1350"/>
            </a:lvl5pPr>
            <a:lvl6pPr marL="1714500" indent="0">
              <a:buNone/>
              <a:defRPr sz="1350"/>
            </a:lvl6pPr>
            <a:lvl7pPr marL="2057400" indent="0">
              <a:buNone/>
              <a:defRPr sz="1350"/>
            </a:lvl7pPr>
            <a:lvl8pPr marL="2400300" indent="0">
              <a:buNone/>
              <a:defRPr sz="1350"/>
            </a:lvl8pPr>
            <a:lvl9pPr marL="2743200" indent="0">
              <a:buNone/>
              <a:defRPr sz="135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1186774" y="2665379"/>
            <a:ext cx="4873574" cy="352428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256938" y="1778438"/>
            <a:ext cx="4897576" cy="823912"/>
          </a:xfrm>
          <a:prstGeom prst="rect">
            <a:avLst/>
          </a:prstGeom>
        </p:spPr>
        <p:txBody>
          <a:bodyPr anchor="ctr" anchorCtr="0"/>
          <a:lstStyle>
            <a:lvl1pPr marL="0" indent="0">
              <a:buNone/>
              <a:defRPr sz="2100"/>
            </a:lvl1pPr>
            <a:lvl2pPr marL="342900" indent="0">
              <a:buNone/>
              <a:defRPr sz="1800"/>
            </a:lvl2pPr>
            <a:lvl3pPr marL="685800" indent="0">
              <a:buNone/>
              <a:defRPr sz="1500"/>
            </a:lvl3pPr>
            <a:lvl4pPr marL="1028700" indent="0">
              <a:buNone/>
              <a:defRPr sz="1350"/>
            </a:lvl4pPr>
            <a:lvl5pPr marL="1371600" indent="0">
              <a:buNone/>
              <a:defRPr sz="1350"/>
            </a:lvl5pPr>
            <a:lvl6pPr marL="1714500" indent="0">
              <a:buNone/>
              <a:defRPr sz="1350"/>
            </a:lvl6pPr>
            <a:lvl7pPr marL="2057400" indent="0">
              <a:buNone/>
              <a:defRPr sz="1350"/>
            </a:lvl7pPr>
            <a:lvl8pPr marL="2400300" indent="0">
              <a:buNone/>
              <a:defRPr sz="1350"/>
            </a:lvl8pPr>
            <a:lvl9pPr marL="2743200" indent="0">
              <a:buNone/>
              <a:defRPr sz="135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256938" y="2665379"/>
            <a:ext cx="4897576" cy="352428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955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4165349" cy="1600200"/>
          </a:xfrm>
          <a:prstGeom prst="rect">
            <a:avLst/>
          </a:prstGeo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457201"/>
            <a:ext cx="6172200" cy="540385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4165349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500"/>
            </a:lvl1pPr>
            <a:lvl2pPr marL="342900" indent="0">
              <a:buNone/>
              <a:defRPr sz="1350"/>
            </a:lvl2pPr>
            <a:lvl3pPr marL="685800" indent="0">
              <a:buNone/>
              <a:defRPr sz="1200"/>
            </a:lvl3pPr>
            <a:lvl4pPr marL="1028700" indent="0">
              <a:buNone/>
              <a:defRPr sz="1050"/>
            </a:lvl4pPr>
            <a:lvl5pPr marL="1371600" indent="0">
              <a:buNone/>
              <a:defRPr sz="1050"/>
            </a:lvl5pPr>
            <a:lvl6pPr marL="1714500" indent="0">
              <a:buNone/>
              <a:defRPr sz="1050"/>
            </a:lvl6pPr>
            <a:lvl7pPr marL="2057400" indent="0">
              <a:buNone/>
              <a:defRPr sz="1050"/>
            </a:lvl7pPr>
            <a:lvl8pPr marL="2400300" indent="0">
              <a:buNone/>
              <a:defRPr sz="1050"/>
            </a:lvl8pPr>
            <a:lvl9pPr marL="2743200" indent="0">
              <a:buNone/>
              <a:defRPr sz="105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955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09600" y="1600200"/>
            <a:ext cx="10972800" cy="4526280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 hasCustomPrompt="1"/>
            <p:custDataLst>
              <p:tags r:id="rId2"/>
            </p:custDataLst>
          </p:nvPr>
        </p:nvSpPr>
        <p:spPr>
          <a:xfrm>
            <a:off x="1198800" y="914400"/>
            <a:ext cx="9799200" cy="2570400"/>
          </a:xfrm>
        </p:spPr>
        <p:txBody>
          <a:bodyPr lIns="90000" tIns="46800" rIns="90000" bIns="46800" anchor="b" anchorCtr="0">
            <a:normAutofit/>
          </a:bodyPr>
          <a:lstStyle>
            <a:lvl1pPr algn="ctr">
              <a:defRPr sz="6000"/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  <p:custDataLst>
              <p:tags r:id="rId3"/>
            </p:custDataLst>
          </p:nvPr>
        </p:nvSpPr>
        <p:spPr>
          <a:xfrm>
            <a:off x="1198800" y="3560400"/>
            <a:ext cx="9799200" cy="1472400"/>
          </a:xfrm>
        </p:spPr>
        <p:txBody>
          <a:bodyPr lIns="90000" tIns="46800" rIns="90000" bIns="46800">
            <a:normAutofit/>
          </a:bodyPr>
          <a:lstStyle>
            <a:lvl1pPr marL="0" indent="0" algn="ctr">
              <a:lnSpc>
                <a:spcPct val="110000"/>
              </a:lnSpc>
              <a:buNone/>
              <a:defRPr sz="2400" spc="2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/>
              <a:t>单击此处编辑副标题</a:t>
            </a:r>
            <a:endParaRPr lang="zh-CN" altLang="en-US" dirty="0"/>
          </a:p>
        </p:txBody>
      </p:sp>
      <p:sp>
        <p:nvSpPr>
          <p:cNvPr id="16" name="日期占位符 15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17" name="页脚占位符 16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608400" y="1490400"/>
            <a:ext cx="10969200" cy="47592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1990800" y="3848400"/>
            <a:ext cx="7768800" cy="766800"/>
          </a:xfrm>
        </p:spPr>
        <p:txBody>
          <a:bodyPr lIns="90000" tIns="46800" rIns="90000" bIns="46800" anchor="b" anchorCtr="0">
            <a:normAutofit/>
          </a:bodyPr>
          <a:lstStyle>
            <a:lvl1pPr>
              <a:defRPr sz="4400"/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1990800" y="4615200"/>
            <a:ext cx="7768800" cy="867600"/>
          </a:xfrm>
        </p:spPr>
        <p:txBody>
          <a:bodyPr lIns="90000" tIns="46800" rIns="90000" bIns="46800">
            <a:normAutofit/>
          </a:bodyPr>
          <a:lstStyle>
            <a:lvl1pPr marL="0" indent="0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3"/>
            </p:custDataLst>
          </p:nvPr>
        </p:nvSpPr>
        <p:spPr>
          <a:xfrm>
            <a:off x="608400" y="1501200"/>
            <a:ext cx="5176800" cy="47484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411600" y="1501200"/>
            <a:ext cx="5176800" cy="4748400"/>
          </a:xfrm>
        </p:spPr>
        <p:txBody>
          <a:bodyPr lIns="90000" tIns="46800" rIns="90000" bIns="4680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608400" y="1429200"/>
            <a:ext cx="5342400" cy="381600"/>
          </a:xfrm>
        </p:spPr>
        <p:txBody>
          <a:bodyPr lIns="101600" tIns="38100" rIns="76200" bIns="3810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0840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5"/>
            </p:custDataLst>
          </p:nvPr>
        </p:nvSpPr>
        <p:spPr>
          <a:xfrm>
            <a:off x="6235750" y="1421729"/>
            <a:ext cx="5342400" cy="381600"/>
          </a:xfrm>
        </p:spPr>
        <p:txBody>
          <a:bodyPr vert="horz" lIns="101600" tIns="38100" rIns="76200" bIns="38100" rtlCol="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单击此处编辑文本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6"/>
            </p:custDataLst>
          </p:nvPr>
        </p:nvSpPr>
        <p:spPr>
          <a:xfrm>
            <a:off x="623575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2"/>
            </p:custDataLst>
          </p:nvPr>
        </p:nvSpPr>
        <p:spPr>
          <a:xfrm>
            <a:off x="608400" y="1555200"/>
            <a:ext cx="5233077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3"/>
            </p:custDataLst>
          </p:nvPr>
        </p:nvSpPr>
        <p:spPr>
          <a:xfrm>
            <a:off x="6350400" y="1555200"/>
            <a:ext cx="5227200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9EFD9D74-47D9-4702-A33C-335B63B48DBF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FABC47A4-756D-490B-A52F-7D9E2C9FC05F}" type="slidenum">
              <a:rPr lang="zh-CN" altLang="en-US" smtClean="0"/>
            </a:fld>
            <a:endParaRPr lang="zh-CN" altLang="en-US"/>
          </a:p>
        </p:txBody>
      </p:sp>
      <p:sp>
        <p:nvSpPr>
          <p:cNvPr id="9" name="标题 8"/>
          <p:cNvSpPr>
            <a:spLocks noGrp="1"/>
          </p:cNvSpPr>
          <p:nvPr>
            <p:ph type="title"/>
            <p:custDataLst>
              <p:tags r:id="rId7"/>
            </p:custDataLst>
          </p:nvPr>
        </p:nvSpPr>
        <p:spPr/>
        <p:txBody>
          <a:bodyPr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 hasCustomPrompt="1"/>
            <p:custDataLst>
              <p:tags r:id="rId2"/>
            </p:custDataLst>
          </p:nvPr>
        </p:nvSpPr>
        <p:spPr>
          <a:xfrm>
            <a:off x="10234800" y="914400"/>
            <a:ext cx="1044000" cy="5029200"/>
          </a:xfrm>
        </p:spPr>
        <p:txBody>
          <a:bodyPr vert="eaVert" lIns="90000" tIns="46800" rIns="90000" bIns="46800" rtlCol="0" anchor="ctr" anchorCtr="0">
            <a:normAutofit/>
          </a:bodyPr>
          <a:lstStyle>
            <a:lvl1pPr>
              <a:buNone/>
              <a:defRPr sz="2800"/>
            </a:lvl1pPr>
          </a:lstStyle>
          <a:p>
            <a:pPr lvl="0"/>
            <a:r>
              <a:rPr lang="zh-CN" altLang="en-US" smtClean="0"/>
              <a:t>单击此处编辑标题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3"/>
            </p:custDataLst>
          </p:nvPr>
        </p:nvSpPr>
        <p:spPr>
          <a:xfrm>
            <a:off x="914400" y="914400"/>
            <a:ext cx="9169200" cy="5029200"/>
          </a:xfrm>
        </p:spPr>
        <p:txBody>
          <a:bodyPr vert="eaVert" lIns="46800" tIns="46800" rIns="46800" bIns="46800"/>
          <a:lstStyle>
            <a:lvl1pPr marL="228600" indent="-228600">
              <a:spcAft>
                <a:spcPts val="1000"/>
              </a:spcAft>
              <a:defRPr spc="300"/>
            </a:lvl1pPr>
            <a:lvl2pPr marL="685800" indent="-228600">
              <a:defRPr spc="300"/>
            </a:lvl2pPr>
            <a:lvl3pPr marL="1143000" indent="-228600">
              <a:defRPr spc="300"/>
            </a:lvl3pPr>
            <a:lvl4pPr marL="1600200" indent="-228600">
              <a:defRPr spc="300"/>
            </a:lvl4pPr>
            <a:lvl5pPr marL="2057400" indent="-228600">
              <a:defRPr spc="300"/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5"/>
            </p:custDataLst>
          </p:nvPr>
        </p:nvSpPr>
        <p:spPr>
          <a:xfrm>
            <a:off x="608400" y="774000"/>
            <a:ext cx="10972800" cy="5482800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5"/>
            </p:custDataLst>
          </p:nvPr>
        </p:nvSpPr>
        <p:spPr>
          <a:xfrm>
            <a:off x="1198800" y="2484000"/>
            <a:ext cx="9799200" cy="1018800"/>
          </a:xfrm>
        </p:spPr>
        <p:txBody>
          <a:bodyPr vert="horz" lIns="90000" tIns="46800" rIns="90000" bIns="46800" rtlCol="0" anchor="t" anchorCtr="0">
            <a:normAutofit/>
          </a:bodyPr>
          <a:lstStyle>
            <a:lvl1pPr algn="ctr">
              <a:defRPr sz="6000"/>
            </a:lvl1pPr>
          </a:lstStyle>
          <a:p>
            <a:pPr lvl="0"/>
            <a:r>
              <a:rPr lang="zh-CN" altLang="en-US" smtClean="0"/>
              <a:t>单击此处编辑标题</a:t>
            </a:r>
            <a:endParaRPr lang="zh-CN" altLang="en-US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6"/>
            </p:custDataLst>
          </p:nvPr>
        </p:nvSpPr>
        <p:spPr>
          <a:xfrm>
            <a:off x="1198800" y="3560400"/>
            <a:ext cx="9799200" cy="471600"/>
          </a:xfrm>
        </p:spPr>
        <p:txBody>
          <a:bodyPr lIns="90000" tIns="46800" rIns="90000" bIns="46800">
            <a:normAutofit/>
          </a:bodyPr>
          <a:lstStyle>
            <a:lvl1pPr algn="ctr">
              <a:lnSpc>
                <a:spcPct val="110000"/>
              </a:lnSpc>
              <a:buNone/>
              <a:defRPr sz="2400" spc="200"/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6" Type="http://schemas.openxmlformats.org/officeDocument/2006/relationships/theme" Target="../theme/theme1.xml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10.xml"/><Relationship Id="rId8" Type="http://schemas.openxmlformats.org/officeDocument/2006/relationships/slideLayout" Target="../slideLayouts/slideLayout9.xml"/><Relationship Id="rId7" Type="http://schemas.openxmlformats.org/officeDocument/2006/relationships/slideLayout" Target="../slideLayouts/slideLayout8.xml"/><Relationship Id="rId6" Type="http://schemas.openxmlformats.org/officeDocument/2006/relationships/slideLayout" Target="../slideLayouts/slideLayout7.xml"/><Relationship Id="rId5" Type="http://schemas.openxmlformats.org/officeDocument/2006/relationships/slideLayout" Target="../slideLayouts/slideLayout6.xml"/><Relationship Id="rId4" Type="http://schemas.openxmlformats.org/officeDocument/2006/relationships/slideLayout" Target="../slideLayouts/slideLayout5.xml"/><Relationship Id="rId3" Type="http://schemas.openxmlformats.org/officeDocument/2006/relationships/slideLayout" Target="../slideLayouts/slideLayout4.xml"/><Relationship Id="rId2" Type="http://schemas.openxmlformats.org/officeDocument/2006/relationships/slideLayout" Target="../slideLayouts/slideLayout3.xml"/><Relationship Id="rId17" Type="http://schemas.openxmlformats.org/officeDocument/2006/relationships/theme" Target="../theme/theme2.xml"/><Relationship Id="rId16" Type="http://schemas.openxmlformats.org/officeDocument/2006/relationships/image" Target="../media/image4.png"/><Relationship Id="rId15" Type="http://schemas.openxmlformats.org/officeDocument/2006/relationships/image" Target="../media/image3.png"/><Relationship Id="rId14" Type="http://schemas.openxmlformats.org/officeDocument/2006/relationships/image" Target="../media/image2.png"/><Relationship Id="rId13" Type="http://schemas.openxmlformats.org/officeDocument/2006/relationships/image" Target="../media/image1.jpeg"/><Relationship Id="rId12" Type="http://schemas.openxmlformats.org/officeDocument/2006/relationships/slideLayout" Target="../slideLayouts/slideLayout13.xml"/><Relationship Id="rId11" Type="http://schemas.openxmlformats.org/officeDocument/2006/relationships/slideLayout" Target="../slideLayouts/slideLayout12.xml"/><Relationship Id="rId10" Type="http://schemas.openxmlformats.org/officeDocument/2006/relationships/slideLayout" Target="../slideLayouts/slideLayout11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7" Type="http://schemas.openxmlformats.org/officeDocument/2006/relationships/theme" Target="../theme/theme3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Relationship Id="rId3" Type="http://schemas.openxmlformats.org/officeDocument/2006/relationships/image" Target="../media/image1.jpeg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/Relationships>
</file>

<file path=ppt/slideMasters/_rels/slideMaster4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24.xml"/><Relationship Id="rId8" Type="http://schemas.openxmlformats.org/officeDocument/2006/relationships/slideLayout" Target="../slideLayouts/slideLayout23.xml"/><Relationship Id="rId7" Type="http://schemas.openxmlformats.org/officeDocument/2006/relationships/slideLayout" Target="../slideLayouts/slideLayout22.xml"/><Relationship Id="rId6" Type="http://schemas.openxmlformats.org/officeDocument/2006/relationships/slideLayout" Target="../slideLayouts/slideLayout21.xml"/><Relationship Id="rId5" Type="http://schemas.openxmlformats.org/officeDocument/2006/relationships/slideLayout" Target="../slideLayouts/slideLayout20.xml"/><Relationship Id="rId4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8.xml"/><Relationship Id="rId22" Type="http://schemas.openxmlformats.org/officeDocument/2006/relationships/theme" Target="../theme/theme4.xml"/><Relationship Id="rId21" Type="http://schemas.openxmlformats.org/officeDocument/2006/relationships/image" Target="../media/image14.png"/><Relationship Id="rId20" Type="http://schemas.openxmlformats.org/officeDocument/2006/relationships/image" Target="../media/image13.png"/><Relationship Id="rId2" Type="http://schemas.openxmlformats.org/officeDocument/2006/relationships/slideLayout" Target="../slideLayouts/slideLayout17.xml"/><Relationship Id="rId19" Type="http://schemas.openxmlformats.org/officeDocument/2006/relationships/image" Target="../media/image12.png"/><Relationship Id="rId18" Type="http://schemas.openxmlformats.org/officeDocument/2006/relationships/image" Target="../media/image11.png"/><Relationship Id="rId17" Type="http://schemas.openxmlformats.org/officeDocument/2006/relationships/image" Target="../media/image10.png"/><Relationship Id="rId16" Type="http://schemas.openxmlformats.org/officeDocument/2006/relationships/image" Target="../media/image9.png"/><Relationship Id="rId15" Type="http://schemas.openxmlformats.org/officeDocument/2006/relationships/image" Target="../media/image8.png"/><Relationship Id="rId14" Type="http://schemas.openxmlformats.org/officeDocument/2006/relationships/image" Target="../media/image7.png"/><Relationship Id="rId13" Type="http://schemas.openxmlformats.org/officeDocument/2006/relationships/image" Target="../media/image6.png"/><Relationship Id="rId12" Type="http://schemas.openxmlformats.org/officeDocument/2006/relationships/image" Target="../media/image5.png"/><Relationship Id="rId11" Type="http://schemas.openxmlformats.org/officeDocument/2006/relationships/slideLayout" Target="../slideLayouts/slideLayout26.xml"/><Relationship Id="rId10" Type="http://schemas.openxmlformats.org/officeDocument/2006/relationships/slideLayout" Target="../slideLayouts/slideLayout25.xml"/><Relationship Id="rId1" Type="http://schemas.openxmlformats.org/officeDocument/2006/relationships/slideLayout" Target="../slideLayouts/slideLayout16.xml"/></Relationships>
</file>

<file path=ppt/slideMasters/_rels/slideMaster5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35.xml"/><Relationship Id="rId8" Type="http://schemas.openxmlformats.org/officeDocument/2006/relationships/slideLayout" Target="../slideLayouts/slideLayout34.xml"/><Relationship Id="rId7" Type="http://schemas.openxmlformats.org/officeDocument/2006/relationships/slideLayout" Target="../slideLayouts/slideLayout33.xml"/><Relationship Id="rId6" Type="http://schemas.openxmlformats.org/officeDocument/2006/relationships/slideLayout" Target="../slideLayouts/slideLayout32.xml"/><Relationship Id="rId5" Type="http://schemas.openxmlformats.org/officeDocument/2006/relationships/slideLayout" Target="../slideLayouts/slideLayout31.xml"/><Relationship Id="rId4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9.xml"/><Relationship Id="rId2" Type="http://schemas.openxmlformats.org/officeDocument/2006/relationships/slideLayout" Target="../slideLayouts/slideLayout28.xml"/><Relationship Id="rId14" Type="http://schemas.openxmlformats.org/officeDocument/2006/relationships/theme" Target="../theme/theme5.xml"/><Relationship Id="rId13" Type="http://schemas.openxmlformats.org/officeDocument/2006/relationships/image" Target="../media/image3.png"/><Relationship Id="rId12" Type="http://schemas.openxmlformats.org/officeDocument/2006/relationships/image" Target="../media/image1.jpeg"/><Relationship Id="rId11" Type="http://schemas.openxmlformats.org/officeDocument/2006/relationships/slideLayout" Target="../slideLayouts/slideLayout37.xml"/><Relationship Id="rId10" Type="http://schemas.openxmlformats.org/officeDocument/2006/relationships/slideLayout" Target="../slideLayouts/slideLayout36.xml"/><Relationship Id="rId1" Type="http://schemas.openxmlformats.org/officeDocument/2006/relationships/slideLayout" Target="../slideLayouts/slideLayout27.xml"/></Relationships>
</file>

<file path=ppt/slideMasters/_rels/slideMaster6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46.xml"/><Relationship Id="rId8" Type="http://schemas.openxmlformats.org/officeDocument/2006/relationships/slideLayout" Target="../slideLayouts/slideLayout45.xml"/><Relationship Id="rId7" Type="http://schemas.openxmlformats.org/officeDocument/2006/relationships/slideLayout" Target="../slideLayouts/slideLayout44.xml"/><Relationship Id="rId6" Type="http://schemas.openxmlformats.org/officeDocument/2006/relationships/slideLayout" Target="../slideLayouts/slideLayout43.xml"/><Relationship Id="rId5" Type="http://schemas.openxmlformats.org/officeDocument/2006/relationships/slideLayout" Target="../slideLayouts/slideLayout42.xml"/><Relationship Id="rId4" Type="http://schemas.openxmlformats.org/officeDocument/2006/relationships/slideLayout" Target="../slideLayouts/slideLayout41.xml"/><Relationship Id="rId3" Type="http://schemas.openxmlformats.org/officeDocument/2006/relationships/slideLayout" Target="../slideLayouts/slideLayout40.xml"/><Relationship Id="rId2" Type="http://schemas.openxmlformats.org/officeDocument/2006/relationships/slideLayout" Target="../slideLayouts/slideLayout39.xml"/><Relationship Id="rId18" Type="http://schemas.openxmlformats.org/officeDocument/2006/relationships/theme" Target="../theme/theme6.xml"/><Relationship Id="rId17" Type="http://schemas.openxmlformats.org/officeDocument/2006/relationships/tags" Target="../tags/tag62.xml"/><Relationship Id="rId16" Type="http://schemas.openxmlformats.org/officeDocument/2006/relationships/tags" Target="../tags/tag61.xml"/><Relationship Id="rId15" Type="http://schemas.openxmlformats.org/officeDocument/2006/relationships/tags" Target="../tags/tag60.xml"/><Relationship Id="rId14" Type="http://schemas.openxmlformats.org/officeDocument/2006/relationships/tags" Target="../tags/tag59.xml"/><Relationship Id="rId13" Type="http://schemas.openxmlformats.org/officeDocument/2006/relationships/tags" Target="../tags/tag58.xml"/><Relationship Id="rId12" Type="http://schemas.openxmlformats.org/officeDocument/2006/relationships/tags" Target="../tags/tag57.xml"/><Relationship Id="rId11" Type="http://schemas.openxmlformats.org/officeDocument/2006/relationships/slideLayout" Target="../slideLayouts/slideLayout48.xml"/><Relationship Id="rId10" Type="http://schemas.openxmlformats.org/officeDocument/2006/relationships/slideLayout" Target="../slideLayouts/slideLayout47.xml"/><Relationship Id="rId1" Type="http://schemas.openxmlformats.org/officeDocument/2006/relationships/slideLayout" Target="../slideLayouts/slideLayout3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pic>
        <p:nvPicPr>
          <p:cNvPr id="2050" name="图片 2049" descr="地理化学生物物理考向标"/>
          <p:cNvPicPr>
            <a:picLocks noChangeAspect="1"/>
          </p:cNvPicPr>
          <p:nvPr userDrawn="1"/>
        </p:nvPicPr>
        <p:blipFill>
          <a:blip r:embed="rId3"/>
          <a:srcRect r="11557"/>
          <a:stretch>
            <a:fillRect/>
          </a:stretch>
        </p:blipFill>
        <p:spPr>
          <a:xfrm>
            <a:off x="0" y="117475"/>
            <a:ext cx="12045315" cy="64008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051" name="Picture 64" descr="bg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0" y="5876925"/>
            <a:ext cx="12192000" cy="98107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055" name="矩形 7"/>
          <p:cNvSpPr/>
          <p:nvPr/>
        </p:nvSpPr>
        <p:spPr>
          <a:xfrm rot="2725756">
            <a:off x="3892551" y="2646363"/>
            <a:ext cx="529167" cy="396875"/>
          </a:xfrm>
          <a:prstGeom prst="rect">
            <a:avLst/>
          </a:prstGeom>
          <a:solidFill>
            <a:srgbClr val="A6A6A6">
              <a:alpha val="79999"/>
            </a:srgbClr>
          </a:solidFill>
          <a:ln w="25400" cap="flat" cmpd="sng">
            <a:solidFill>
              <a:schemeClr val="bg1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ctr" anchorCtr="0"/>
          <a:p>
            <a:pPr lvl="0" algn="ctr" eaLnBrk="1" hangingPunct="1"/>
            <a:endParaRPr lang="zh-CN" altLang="en-US" sz="100" dirty="0">
              <a:solidFill>
                <a:srgbClr val="FFFFFF"/>
              </a:solidFill>
              <a:latin typeface="Calibri" panose="020F0502020204030204" pitchFamily="34" charset="0"/>
            </a:endParaRPr>
          </a:p>
        </p:txBody>
      </p:sp>
      <p:sp>
        <p:nvSpPr>
          <p:cNvPr id="2056" name="矩形 8"/>
          <p:cNvSpPr/>
          <p:nvPr/>
        </p:nvSpPr>
        <p:spPr>
          <a:xfrm rot="2725756">
            <a:off x="4262967" y="2927350"/>
            <a:ext cx="527051" cy="396875"/>
          </a:xfrm>
          <a:prstGeom prst="rect">
            <a:avLst/>
          </a:prstGeom>
          <a:solidFill>
            <a:srgbClr val="E46C0A">
              <a:alpha val="79999"/>
            </a:srgbClr>
          </a:solidFill>
          <a:ln w="25400" cap="flat" cmpd="sng">
            <a:solidFill>
              <a:schemeClr val="bg1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ctr" anchorCtr="0"/>
          <a:p>
            <a:pPr lvl="0" algn="ctr" eaLnBrk="1" hangingPunct="1"/>
            <a:endParaRPr lang="zh-CN" altLang="en-US" sz="100" dirty="0">
              <a:solidFill>
                <a:srgbClr val="FFFFFF"/>
              </a:solidFill>
              <a:latin typeface="Calibri" panose="020F0502020204030204" pitchFamily="34" charset="0"/>
            </a:endParaRPr>
          </a:p>
        </p:txBody>
      </p:sp>
      <p:sp>
        <p:nvSpPr>
          <p:cNvPr id="2057" name="矩形 9"/>
          <p:cNvSpPr/>
          <p:nvPr/>
        </p:nvSpPr>
        <p:spPr>
          <a:xfrm rot="2725756">
            <a:off x="3515784" y="2924175"/>
            <a:ext cx="529167" cy="395288"/>
          </a:xfrm>
          <a:prstGeom prst="rect">
            <a:avLst/>
          </a:prstGeom>
          <a:solidFill>
            <a:srgbClr val="77933C">
              <a:alpha val="79999"/>
            </a:srgbClr>
          </a:solidFill>
          <a:ln w="25400" cap="flat" cmpd="sng">
            <a:solidFill>
              <a:schemeClr val="bg1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ctr" anchorCtr="0"/>
          <a:p>
            <a:pPr lvl="0" algn="ctr" eaLnBrk="1" hangingPunct="1"/>
            <a:endParaRPr lang="zh-CN" altLang="en-US" sz="100" dirty="0">
              <a:solidFill>
                <a:srgbClr val="FFFFFF"/>
              </a:solidFill>
              <a:latin typeface="Calibri" panose="020F0502020204030204" pitchFamily="34" charset="0"/>
            </a:endParaRPr>
          </a:p>
        </p:txBody>
      </p:sp>
      <p:sp>
        <p:nvSpPr>
          <p:cNvPr id="2058" name="矩形 10"/>
          <p:cNvSpPr/>
          <p:nvPr/>
        </p:nvSpPr>
        <p:spPr>
          <a:xfrm rot="2725756">
            <a:off x="3886200" y="3206750"/>
            <a:ext cx="529167" cy="395288"/>
          </a:xfrm>
          <a:prstGeom prst="rect">
            <a:avLst/>
          </a:prstGeom>
          <a:solidFill>
            <a:srgbClr val="604A7B">
              <a:alpha val="79999"/>
            </a:srgbClr>
          </a:solidFill>
          <a:ln w="25400" cap="flat" cmpd="sng">
            <a:solidFill>
              <a:schemeClr val="bg1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ctr" anchorCtr="0"/>
          <a:p>
            <a:pPr lvl="0" algn="ctr" eaLnBrk="1" hangingPunct="1"/>
            <a:endParaRPr lang="zh-CN" altLang="en-US" sz="100" dirty="0">
              <a:solidFill>
                <a:srgbClr val="FFFFFF"/>
              </a:solidFill>
              <a:latin typeface="Calibri" panose="020F0502020204030204" pitchFamily="34" charset="0"/>
            </a:endParaRPr>
          </a:p>
        </p:txBody>
      </p:sp>
      <p:sp>
        <p:nvSpPr>
          <p:cNvPr id="2059" name="TextBox 11"/>
          <p:cNvSpPr txBox="1"/>
          <p:nvPr userDrawn="1"/>
        </p:nvSpPr>
        <p:spPr>
          <a:xfrm>
            <a:off x="5160433" y="2781300"/>
            <a:ext cx="3912870" cy="91249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 lvl="0" eaLnBrk="1" hangingPunct="1"/>
            <a:r>
              <a:rPr lang="zh-CN" altLang="en-US" sz="5335" dirty="0">
                <a:latin typeface="黑体" panose="02010609060101010101" pitchFamily="49" charset="-122"/>
                <a:ea typeface="黑体" panose="02010609060101010101" pitchFamily="49" charset="-122"/>
              </a:rPr>
              <a:t>考</a:t>
            </a:r>
            <a:r>
              <a:rPr lang="en-US" altLang="zh-CN" sz="5335" dirty="0">
                <a:latin typeface="黑体" panose="02010609060101010101" pitchFamily="49" charset="-122"/>
                <a:ea typeface="黑体" panose="02010609060101010101" pitchFamily="49" charset="-122"/>
              </a:rPr>
              <a:t> </a:t>
            </a:r>
            <a:r>
              <a:rPr lang="zh-CN" altLang="en-US" sz="5335" dirty="0">
                <a:latin typeface="黑体" panose="02010609060101010101" pitchFamily="49" charset="-122"/>
                <a:ea typeface="黑体" panose="02010609060101010101" pitchFamily="49" charset="-122"/>
              </a:rPr>
              <a:t>点</a:t>
            </a:r>
            <a:r>
              <a:rPr lang="en-US" altLang="zh-CN" sz="5335" dirty="0">
                <a:latin typeface="黑体" panose="02010609060101010101" pitchFamily="49" charset="-122"/>
                <a:ea typeface="黑体" panose="02010609060101010101" pitchFamily="49" charset="-122"/>
              </a:rPr>
              <a:t> </a:t>
            </a:r>
            <a:r>
              <a:rPr lang="zh-CN" altLang="en-US" sz="5335" dirty="0">
                <a:latin typeface="黑体" panose="02010609060101010101" pitchFamily="49" charset="-122"/>
                <a:ea typeface="黑体" panose="02010609060101010101" pitchFamily="49" charset="-122"/>
              </a:rPr>
              <a:t>讲</a:t>
            </a:r>
            <a:r>
              <a:rPr lang="en-US" altLang="zh-CN" sz="5335" dirty="0">
                <a:latin typeface="黑体" panose="02010609060101010101" pitchFamily="49" charset="-122"/>
                <a:ea typeface="黑体" panose="02010609060101010101" pitchFamily="49" charset="-122"/>
              </a:rPr>
              <a:t> </a:t>
            </a:r>
            <a:r>
              <a:rPr lang="zh-CN" altLang="en-US" sz="5335" dirty="0">
                <a:latin typeface="黑体" panose="02010609060101010101" pitchFamily="49" charset="-122"/>
                <a:ea typeface="黑体" panose="02010609060101010101" pitchFamily="49" charset="-122"/>
              </a:rPr>
              <a:t>练</a:t>
            </a:r>
            <a:endParaRPr lang="zh-CN" altLang="en-US" sz="5335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2079" name="TextBox 1"/>
          <p:cNvSpPr txBox="1"/>
          <p:nvPr userDrawn="1"/>
        </p:nvSpPr>
        <p:spPr>
          <a:xfrm>
            <a:off x="0" y="160338"/>
            <a:ext cx="10703984" cy="431800"/>
          </a:xfrm>
          <a:prstGeom prst="rect">
            <a:avLst/>
          </a:prstGeom>
          <a:noFill/>
          <a:ln w="9525">
            <a:noFill/>
          </a:ln>
        </p:spPr>
        <p:txBody>
          <a:bodyPr wrap="none"/>
          <a:p>
            <a:pPr lvl="0" algn="r" eaLnBrk="1" hangingPunct="1">
              <a:lnSpc>
                <a:spcPct val="125000"/>
              </a:lnSpc>
            </a:pPr>
            <a:r>
              <a:rPr lang="zh-CN" altLang="en-US" sz="2135" i="1" dirty="0">
                <a:solidFill>
                  <a:srgbClr val="0099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第</a:t>
            </a:r>
            <a:r>
              <a:rPr lang="en-US" altLang="zh-CN" sz="2135" i="1" dirty="0">
                <a:solidFill>
                  <a:srgbClr val="0099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12</a:t>
            </a:r>
            <a:r>
              <a:rPr lang="zh-CN" altLang="en-US" sz="2135" i="1" dirty="0">
                <a:solidFill>
                  <a:srgbClr val="0099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章</a:t>
            </a:r>
            <a:r>
              <a:rPr lang="en-US" altLang="zh-CN" sz="2135" i="1" dirty="0">
                <a:solidFill>
                  <a:srgbClr val="0099FF"/>
                </a:solidFill>
                <a:latin typeface="楷体_GB2312" panose="02010609030101010101" pitchFamily="1" charset="-122"/>
                <a:ea typeface="黑体" panose="02010609060101010101" pitchFamily="49" charset="-122"/>
              </a:rPr>
              <a:t>  </a:t>
            </a:r>
            <a:r>
              <a:rPr sz="2135" i="1" dirty="0">
                <a:solidFill>
                  <a:srgbClr val="0099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工科类选考内容</a:t>
            </a:r>
            <a:r>
              <a:rPr lang="en-US" altLang="zh-CN" sz="2135" i="1" dirty="0">
                <a:solidFill>
                  <a:srgbClr val="0099FF"/>
                </a:solidFill>
                <a:latin typeface="楷体_GB2312" panose="02010609030101010101" pitchFamily="1" charset="-122"/>
                <a:ea typeface="黑体" panose="02010609060101010101" pitchFamily="49" charset="-122"/>
              </a:rPr>
              <a:t>  </a:t>
            </a:r>
            <a:r>
              <a:rPr lang="zh-CN" altLang="en-US" sz="2135" i="1" dirty="0">
                <a:solidFill>
                  <a:srgbClr val="0099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复数</a:t>
            </a:r>
            <a:endParaRPr lang="zh-CN" altLang="en-US" sz="2135" i="1" dirty="0">
              <a:solidFill>
                <a:srgbClr val="0099FF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pic>
        <p:nvPicPr>
          <p:cNvPr id="2" name="图片 1" descr="png"/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10848340" y="44450"/>
            <a:ext cx="1007745" cy="66929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0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0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0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0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0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0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0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0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0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0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0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0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500"/>
                            </p:stCondLst>
                            <p:childTnLst>
                              <p:par>
                                <p:cTn id="42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4" dur="500"/>
                                        <p:tgtEl>
                                          <p:spTgt spid="20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5" grpId="0" bldLvl="0" animBg="1"/>
      <p:bldP spid="2055" grpId="1" bldLvl="0" animBg="1"/>
      <p:bldP spid="2056" grpId="0" bldLvl="0" animBg="1"/>
      <p:bldP spid="2056" grpId="1" bldLvl="0" animBg="1"/>
      <p:bldP spid="2057" grpId="0" bldLvl="0" animBg="1"/>
      <p:bldP spid="2057" grpId="1" bldLvl="0" animBg="1"/>
      <p:bldP spid="2058" grpId="0" bldLvl="0" animBg="1"/>
      <p:bldP spid="2058" grpId="1" bldLvl="0" animBg="1"/>
      <p:bldP spid="2059" grpId="0"/>
    </p:bldLst>
  </p:timing>
  <p:hf sldNum="0" hdr="0" ftr="0" dt="0"/>
  <p:txStyles>
    <p:titleStyle>
      <a:lvl1pPr marL="0" lvl="0" indent="0" algn="ctr" defTabSz="914400" eaLnBrk="0" fontAlgn="base" latinLnBrk="0" hangingPunct="0">
        <a:lnSpc>
          <a:spcPct val="100000"/>
        </a:lnSpc>
        <a:spcBef>
          <a:spcPct val="0"/>
        </a:spcBef>
        <a:spcAft>
          <a:spcPct val="0"/>
        </a:spcAft>
        <a:buNone/>
        <a:defRPr sz="4400" b="0" i="0" u="none" kern="120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lvl="0" indent="-3429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742950" lvl="1" indent="-28575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1143000" lvl="2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1600200" lvl="3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2057400" lvl="4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lvl="5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971800" lvl="6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3429000" lvl="7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886200" lvl="8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lvl="0" indent="0" algn="l" defTabSz="914400" rtl="0" eaLnBrk="0" fontAlgn="base" latinLnBrk="0" hangingPunct="0">
        <a:lnSpc>
          <a:spcPct val="100000"/>
        </a:lnSpc>
        <a:spcBef>
          <a:spcPct val="0"/>
        </a:spcBef>
        <a:spcAft>
          <a:spcPct val="0"/>
        </a:spcAft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457200" lvl="1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2pPr>
      <a:lvl3pPr marL="914400" lvl="2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3pPr>
      <a:lvl4pPr marL="1371600" lvl="3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4pPr>
      <a:lvl5pPr marL="1828800" lvl="4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5pPr>
      <a:lvl6pPr marL="2286000" lvl="5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6pPr>
      <a:lvl7pPr marL="2743200" lvl="6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7pPr>
      <a:lvl8pPr marL="3200400" lvl="7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8pPr>
      <a:lvl9pPr marL="3657600" lvl="8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1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pic>
        <p:nvPicPr>
          <p:cNvPr id="3074" name="图片 3073" descr="地理化学生物物理考向标"/>
          <p:cNvPicPr>
            <a:picLocks noChangeAspect="1"/>
          </p:cNvPicPr>
          <p:nvPr userDrawn="1"/>
        </p:nvPicPr>
        <p:blipFill>
          <a:blip r:embed="rId14"/>
          <a:srcRect r="12120"/>
          <a:stretch>
            <a:fillRect/>
          </a:stretch>
        </p:blipFill>
        <p:spPr>
          <a:xfrm>
            <a:off x="0" y="117475"/>
            <a:ext cx="12164695" cy="50228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3075" name="Picture 64" descr="bg"/>
          <p:cNvPicPr>
            <a:picLocks noChangeAspect="1"/>
          </p:cNvPicPr>
          <p:nvPr userDrawn="1"/>
        </p:nvPicPr>
        <p:blipFill>
          <a:blip r:embed="rId15"/>
          <a:stretch>
            <a:fillRect/>
          </a:stretch>
        </p:blipFill>
        <p:spPr>
          <a:xfrm>
            <a:off x="-13335" y="6431280"/>
            <a:ext cx="12192000" cy="42672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3097" name="TextBox 1"/>
          <p:cNvSpPr txBox="1"/>
          <p:nvPr userDrawn="1"/>
        </p:nvSpPr>
        <p:spPr>
          <a:xfrm>
            <a:off x="243205" y="163195"/>
            <a:ext cx="10704195" cy="414020"/>
          </a:xfrm>
          <a:prstGeom prst="rect">
            <a:avLst/>
          </a:prstGeom>
          <a:noFill/>
          <a:ln w="9525">
            <a:noFill/>
          </a:ln>
        </p:spPr>
        <p:txBody>
          <a:bodyPr wrap="none"/>
          <a:p>
            <a:pPr lvl="0" algn="r" eaLnBrk="1" hangingPunct="1">
              <a:lnSpc>
                <a:spcPct val="125000"/>
              </a:lnSpc>
            </a:pPr>
            <a:r>
              <a:rPr lang="zh-CN" altLang="en-US" sz="2135" i="1" dirty="0">
                <a:solidFill>
                  <a:srgbClr val="0099FF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第</a:t>
            </a:r>
            <a:r>
              <a:rPr lang="en-US" altLang="zh-CN" sz="2135" i="1" dirty="0">
                <a:solidFill>
                  <a:srgbClr val="0099FF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12</a:t>
            </a:r>
            <a:r>
              <a:rPr lang="zh-CN" altLang="en-US" sz="2135" i="1" dirty="0">
                <a:solidFill>
                  <a:srgbClr val="0099FF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章</a:t>
            </a:r>
            <a:r>
              <a:rPr lang="en-US" altLang="zh-CN" sz="2135" i="1" dirty="0">
                <a:solidFill>
                  <a:srgbClr val="0099FF"/>
                </a:solidFill>
                <a:latin typeface="楷体_GB2312" panose="02010609030101010101" pitchFamily="1" charset="-122"/>
                <a:ea typeface="黑体" panose="02010609060101010101" pitchFamily="49" charset="-122"/>
                <a:sym typeface="+mn-ea"/>
              </a:rPr>
              <a:t>  </a:t>
            </a:r>
            <a:r>
              <a:rPr sz="2135" i="1" dirty="0">
                <a:solidFill>
                  <a:srgbClr val="0099FF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工科类选考内容</a:t>
            </a:r>
            <a:r>
              <a:rPr lang="en-US" altLang="zh-CN" sz="2135" i="1" dirty="0">
                <a:solidFill>
                  <a:srgbClr val="0099FF"/>
                </a:solidFill>
                <a:latin typeface="楷体_GB2312" panose="02010609030101010101" pitchFamily="1" charset="-122"/>
                <a:ea typeface="黑体" panose="02010609060101010101" pitchFamily="49" charset="-122"/>
                <a:sym typeface="+mn-ea"/>
              </a:rPr>
              <a:t>  </a:t>
            </a:r>
            <a:r>
              <a:rPr lang="zh-CN" altLang="en-US" sz="2135" i="1" dirty="0">
                <a:solidFill>
                  <a:srgbClr val="0099FF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复数</a:t>
            </a:r>
            <a:endParaRPr lang="zh-CN" altLang="en-US" sz="2135" i="1" dirty="0">
              <a:solidFill>
                <a:srgbClr val="0099FF"/>
              </a:solidFill>
              <a:latin typeface="黑体" panose="02010609060101010101" pitchFamily="49" charset="-122"/>
              <a:ea typeface="黑体" panose="02010609060101010101" pitchFamily="49" charset="-122"/>
              <a:sym typeface="+mn-ea"/>
            </a:endParaRPr>
          </a:p>
        </p:txBody>
      </p:sp>
      <p:pic>
        <p:nvPicPr>
          <p:cNvPr id="2" name="图片 1" descr="png"/>
          <p:cNvPicPr>
            <a:picLocks noChangeAspect="1"/>
          </p:cNvPicPr>
          <p:nvPr userDrawn="1"/>
        </p:nvPicPr>
        <p:blipFill>
          <a:blip r:embed="rId16"/>
          <a:stretch>
            <a:fillRect/>
          </a:stretch>
        </p:blipFill>
        <p:spPr>
          <a:xfrm>
            <a:off x="10992485" y="44450"/>
            <a:ext cx="1007745" cy="641985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  <p:sldLayoutId id="2147483652" r:id="rId2"/>
    <p:sldLayoutId id="2147483653" r:id="rId3"/>
    <p:sldLayoutId id="2147483654" r:id="rId4"/>
    <p:sldLayoutId id="2147483655" r:id="rId5"/>
    <p:sldLayoutId id="2147483656" r:id="rId6"/>
    <p:sldLayoutId id="2147483657" r:id="rId7"/>
    <p:sldLayoutId id="2147483658" r:id="rId8"/>
    <p:sldLayoutId id="2147483659" r:id="rId9"/>
    <p:sldLayoutId id="2147483660" r:id="rId10"/>
    <p:sldLayoutId id="2147483661" r:id="rId11"/>
    <p:sldLayoutId id="2147483662" r:id="rId12"/>
  </p:sldLayoutIdLst>
  <p:hf sldNum="0" hdr="0" ftr="0" dt="0"/>
  <p:txStyles>
    <p:titleStyle>
      <a:lvl1pPr marL="0" lvl="0" indent="0" algn="ctr" defTabSz="914400" eaLnBrk="0" fontAlgn="base" latinLnBrk="0" hangingPunct="0">
        <a:lnSpc>
          <a:spcPct val="100000"/>
        </a:lnSpc>
        <a:spcBef>
          <a:spcPct val="0"/>
        </a:spcBef>
        <a:spcAft>
          <a:spcPct val="0"/>
        </a:spcAft>
        <a:buNone/>
        <a:defRPr sz="4400" b="0" i="0" u="none" kern="120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lvl="0" indent="-3429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742950" lvl="1" indent="-28575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1143000" lvl="2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1600200" lvl="3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2057400" lvl="4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lvl="5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971800" lvl="6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3429000" lvl="7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886200" lvl="8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lvl="0" indent="0" algn="l" defTabSz="914400" rtl="0" eaLnBrk="0" fontAlgn="base" latinLnBrk="0" hangingPunct="0">
        <a:lnSpc>
          <a:spcPct val="100000"/>
        </a:lnSpc>
        <a:spcBef>
          <a:spcPct val="0"/>
        </a:spcBef>
        <a:spcAft>
          <a:spcPct val="0"/>
        </a:spcAft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457200" lvl="1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2pPr>
      <a:lvl3pPr marL="914400" lvl="2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3pPr>
      <a:lvl4pPr marL="1371600" lvl="3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4pPr>
      <a:lvl5pPr marL="1828800" lvl="4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5pPr>
      <a:lvl6pPr marL="2286000" lvl="5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6pPr>
      <a:lvl7pPr marL="2743200" lvl="6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7pPr>
      <a:lvl8pPr marL="3200400" lvl="7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8pPr>
      <a:lvl9pPr marL="3657600" lvl="8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rotWithShape="0">
          <a:blip r:embed="rId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pic>
        <p:nvPicPr>
          <p:cNvPr id="2050" name="图片 2049" descr="地理化学生物物理考向标"/>
          <p:cNvPicPr>
            <a:picLocks noChangeAspect="1"/>
          </p:cNvPicPr>
          <p:nvPr userDrawn="1"/>
        </p:nvPicPr>
        <p:blipFill>
          <a:blip r:embed="rId4"/>
          <a:srcRect r="11557"/>
          <a:stretch>
            <a:fillRect/>
          </a:stretch>
        </p:blipFill>
        <p:spPr>
          <a:xfrm>
            <a:off x="0" y="117475"/>
            <a:ext cx="12045315" cy="64008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051" name="Picture 64" descr="bg"/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0" y="5876925"/>
            <a:ext cx="12192000" cy="98107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055" name="矩形 7"/>
          <p:cNvSpPr/>
          <p:nvPr/>
        </p:nvSpPr>
        <p:spPr>
          <a:xfrm rot="2725756">
            <a:off x="3892551" y="2646363"/>
            <a:ext cx="529167" cy="396875"/>
          </a:xfrm>
          <a:prstGeom prst="rect">
            <a:avLst/>
          </a:prstGeom>
          <a:solidFill>
            <a:srgbClr val="A6A6A6">
              <a:alpha val="79999"/>
            </a:srgbClr>
          </a:solidFill>
          <a:ln w="25400" cap="flat" cmpd="sng">
            <a:solidFill>
              <a:schemeClr val="bg1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ctr" anchorCtr="0"/>
          <a:p>
            <a:pPr lvl="0" algn="ctr" eaLnBrk="1" hangingPunct="1"/>
            <a:endParaRPr lang="zh-CN" altLang="en-US" sz="100" dirty="0">
              <a:solidFill>
                <a:srgbClr val="FFFFFF"/>
              </a:solidFill>
              <a:latin typeface="Calibri" panose="020F0502020204030204" pitchFamily="34" charset="0"/>
            </a:endParaRPr>
          </a:p>
        </p:txBody>
      </p:sp>
      <p:sp>
        <p:nvSpPr>
          <p:cNvPr id="2056" name="矩形 8"/>
          <p:cNvSpPr/>
          <p:nvPr/>
        </p:nvSpPr>
        <p:spPr>
          <a:xfrm rot="2725756">
            <a:off x="4262967" y="2927350"/>
            <a:ext cx="527051" cy="396875"/>
          </a:xfrm>
          <a:prstGeom prst="rect">
            <a:avLst/>
          </a:prstGeom>
          <a:solidFill>
            <a:srgbClr val="E46C0A">
              <a:alpha val="79999"/>
            </a:srgbClr>
          </a:solidFill>
          <a:ln w="25400" cap="flat" cmpd="sng">
            <a:solidFill>
              <a:schemeClr val="bg1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ctr" anchorCtr="0"/>
          <a:p>
            <a:pPr lvl="0" algn="ctr" eaLnBrk="1" hangingPunct="1"/>
            <a:endParaRPr lang="zh-CN" altLang="en-US" sz="100" dirty="0">
              <a:solidFill>
                <a:srgbClr val="FFFFFF"/>
              </a:solidFill>
              <a:latin typeface="Calibri" panose="020F0502020204030204" pitchFamily="34" charset="0"/>
            </a:endParaRPr>
          </a:p>
        </p:txBody>
      </p:sp>
      <p:sp>
        <p:nvSpPr>
          <p:cNvPr id="2057" name="矩形 9"/>
          <p:cNvSpPr/>
          <p:nvPr/>
        </p:nvSpPr>
        <p:spPr>
          <a:xfrm rot="2725756">
            <a:off x="3515784" y="2924175"/>
            <a:ext cx="529167" cy="395288"/>
          </a:xfrm>
          <a:prstGeom prst="rect">
            <a:avLst/>
          </a:prstGeom>
          <a:solidFill>
            <a:srgbClr val="77933C">
              <a:alpha val="79999"/>
            </a:srgbClr>
          </a:solidFill>
          <a:ln w="25400" cap="flat" cmpd="sng">
            <a:solidFill>
              <a:schemeClr val="bg1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ctr" anchorCtr="0"/>
          <a:p>
            <a:pPr lvl="0" algn="ctr" eaLnBrk="1" hangingPunct="1"/>
            <a:endParaRPr lang="zh-CN" altLang="en-US" sz="100" dirty="0">
              <a:solidFill>
                <a:srgbClr val="FFFFFF"/>
              </a:solidFill>
              <a:latin typeface="Calibri" panose="020F0502020204030204" pitchFamily="34" charset="0"/>
            </a:endParaRPr>
          </a:p>
        </p:txBody>
      </p:sp>
      <p:sp>
        <p:nvSpPr>
          <p:cNvPr id="2058" name="矩形 10"/>
          <p:cNvSpPr/>
          <p:nvPr/>
        </p:nvSpPr>
        <p:spPr>
          <a:xfrm rot="2725756">
            <a:off x="3886200" y="3206750"/>
            <a:ext cx="529167" cy="395288"/>
          </a:xfrm>
          <a:prstGeom prst="rect">
            <a:avLst/>
          </a:prstGeom>
          <a:solidFill>
            <a:srgbClr val="604A7B">
              <a:alpha val="79999"/>
            </a:srgbClr>
          </a:solidFill>
          <a:ln w="25400" cap="flat" cmpd="sng">
            <a:solidFill>
              <a:schemeClr val="bg1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ctr" anchorCtr="0"/>
          <a:p>
            <a:pPr lvl="0" algn="ctr" eaLnBrk="1" hangingPunct="1"/>
            <a:endParaRPr lang="zh-CN" altLang="en-US" sz="100" dirty="0">
              <a:solidFill>
                <a:srgbClr val="FFFFFF"/>
              </a:solidFill>
              <a:latin typeface="Calibri" panose="020F0502020204030204" pitchFamily="34" charset="0"/>
            </a:endParaRPr>
          </a:p>
        </p:txBody>
      </p:sp>
      <p:sp>
        <p:nvSpPr>
          <p:cNvPr id="2059" name="TextBox 11"/>
          <p:cNvSpPr txBox="1"/>
          <p:nvPr userDrawn="1"/>
        </p:nvSpPr>
        <p:spPr>
          <a:xfrm>
            <a:off x="5160433" y="2781300"/>
            <a:ext cx="3912870" cy="91249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 lvl="0" eaLnBrk="1" hangingPunct="1"/>
            <a:r>
              <a:rPr lang="zh-CN" sz="5335" dirty="0">
                <a:latin typeface="黑体" panose="02010609060101010101" pitchFamily="49" charset="-122"/>
                <a:ea typeface="黑体" panose="02010609060101010101" pitchFamily="49" charset="-122"/>
              </a:rPr>
              <a:t>强</a:t>
            </a:r>
            <a:r>
              <a:rPr lang="en-US" altLang="zh-CN" sz="5335" dirty="0">
                <a:latin typeface="黑体" panose="02010609060101010101" pitchFamily="49" charset="-122"/>
                <a:ea typeface="黑体" panose="02010609060101010101" pitchFamily="49" charset="-122"/>
              </a:rPr>
              <a:t> </a:t>
            </a:r>
            <a:r>
              <a:rPr lang="zh-CN" sz="5335" dirty="0">
                <a:latin typeface="黑体" panose="02010609060101010101" pitchFamily="49" charset="-122"/>
                <a:ea typeface="黑体" panose="02010609060101010101" pitchFamily="49" charset="-122"/>
              </a:rPr>
              <a:t>化</a:t>
            </a:r>
            <a:r>
              <a:rPr lang="en-US" altLang="zh-CN" sz="5335" dirty="0">
                <a:latin typeface="黑体" panose="02010609060101010101" pitchFamily="49" charset="-122"/>
                <a:ea typeface="黑体" panose="02010609060101010101" pitchFamily="49" charset="-122"/>
              </a:rPr>
              <a:t> </a:t>
            </a:r>
            <a:r>
              <a:rPr lang="zh-CN" sz="5335" dirty="0">
                <a:latin typeface="黑体" panose="02010609060101010101" pitchFamily="49" charset="-122"/>
                <a:ea typeface="黑体" panose="02010609060101010101" pitchFamily="49" charset="-122"/>
              </a:rPr>
              <a:t>练</a:t>
            </a:r>
            <a:r>
              <a:rPr lang="en-US" altLang="zh-CN" sz="5335" dirty="0">
                <a:latin typeface="黑体" panose="02010609060101010101" pitchFamily="49" charset="-122"/>
                <a:ea typeface="黑体" panose="02010609060101010101" pitchFamily="49" charset="-122"/>
              </a:rPr>
              <a:t> </a:t>
            </a:r>
            <a:r>
              <a:rPr lang="zh-CN" sz="5335" dirty="0">
                <a:latin typeface="黑体" panose="02010609060101010101" pitchFamily="49" charset="-122"/>
                <a:ea typeface="黑体" panose="02010609060101010101" pitchFamily="49" charset="-122"/>
              </a:rPr>
              <a:t>习</a:t>
            </a:r>
            <a:endParaRPr lang="zh-CN" sz="5335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2079" name="TextBox 1"/>
          <p:cNvSpPr txBox="1"/>
          <p:nvPr userDrawn="1"/>
        </p:nvSpPr>
        <p:spPr>
          <a:xfrm>
            <a:off x="0" y="160338"/>
            <a:ext cx="10703984" cy="431800"/>
          </a:xfrm>
          <a:prstGeom prst="rect">
            <a:avLst/>
          </a:prstGeom>
          <a:noFill/>
          <a:ln w="9525">
            <a:noFill/>
          </a:ln>
        </p:spPr>
        <p:txBody>
          <a:bodyPr wrap="none"/>
          <a:p>
            <a:pPr lvl="0" algn="r" eaLnBrk="1" hangingPunct="1">
              <a:lnSpc>
                <a:spcPct val="125000"/>
              </a:lnSpc>
            </a:pPr>
            <a:r>
              <a:rPr lang="zh-CN" altLang="en-US" sz="2135" i="1" dirty="0">
                <a:solidFill>
                  <a:srgbClr val="0099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第</a:t>
            </a:r>
            <a:r>
              <a:rPr lang="en-US" altLang="zh-CN" sz="2135" i="1" dirty="0">
                <a:solidFill>
                  <a:srgbClr val="0099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12</a:t>
            </a:r>
            <a:r>
              <a:rPr lang="zh-CN" altLang="en-US" sz="2135" i="1" dirty="0">
                <a:solidFill>
                  <a:srgbClr val="0099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章</a:t>
            </a:r>
            <a:r>
              <a:rPr lang="en-US" altLang="zh-CN" sz="2135" i="1" dirty="0">
                <a:solidFill>
                  <a:srgbClr val="0099FF"/>
                </a:solidFill>
                <a:latin typeface="楷体_GB2312" panose="02010609030101010101" pitchFamily="1" charset="-122"/>
                <a:ea typeface="黑体" panose="02010609060101010101" pitchFamily="49" charset="-122"/>
              </a:rPr>
              <a:t>  </a:t>
            </a:r>
            <a:r>
              <a:rPr sz="2135" i="1" dirty="0">
                <a:solidFill>
                  <a:srgbClr val="0099FF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工科类选考内容</a:t>
            </a:r>
            <a:r>
              <a:rPr lang="en-US" altLang="zh-CN" sz="2135" i="1" dirty="0">
                <a:solidFill>
                  <a:srgbClr val="0099FF"/>
                </a:solidFill>
                <a:latin typeface="楷体_GB2312" panose="02010609030101010101" pitchFamily="1" charset="-122"/>
                <a:ea typeface="黑体" panose="02010609060101010101" pitchFamily="49" charset="-122"/>
                <a:sym typeface="+mn-ea"/>
              </a:rPr>
              <a:t>  </a:t>
            </a:r>
            <a:r>
              <a:rPr lang="zh-CN" altLang="en-US" sz="2135" i="1" dirty="0">
                <a:solidFill>
                  <a:srgbClr val="0099FF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复数</a:t>
            </a:r>
            <a:endParaRPr lang="zh-CN" altLang="en-US" sz="2135" i="1" dirty="0">
              <a:solidFill>
                <a:srgbClr val="0099FF"/>
              </a:solidFill>
              <a:latin typeface="黑体" panose="02010609060101010101" pitchFamily="49" charset="-122"/>
              <a:ea typeface="黑体" panose="02010609060101010101" pitchFamily="49" charset="-122"/>
              <a:sym typeface="+mn-ea"/>
            </a:endParaRPr>
          </a:p>
        </p:txBody>
      </p:sp>
      <p:pic>
        <p:nvPicPr>
          <p:cNvPr id="2" name="图片 1" descr="png"/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10848340" y="44450"/>
            <a:ext cx="1007745" cy="66929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4" r:id="rId1"/>
    <p:sldLayoutId id="2147483665" r:id="rId2"/>
  </p:sldLayoutIdLs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0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0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0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0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0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0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0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0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0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0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0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0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500"/>
                            </p:stCondLst>
                            <p:childTnLst>
                              <p:par>
                                <p:cTn id="42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4" dur="500"/>
                                        <p:tgtEl>
                                          <p:spTgt spid="20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5" grpId="0" bldLvl="0" animBg="1"/>
      <p:bldP spid="2055" grpId="1" bldLvl="0" animBg="1"/>
      <p:bldP spid="2056" grpId="0" bldLvl="0" animBg="1"/>
      <p:bldP spid="2056" grpId="1" bldLvl="0" animBg="1"/>
      <p:bldP spid="2057" grpId="0" bldLvl="0" animBg="1"/>
      <p:bldP spid="2057" grpId="1" bldLvl="0" animBg="1"/>
      <p:bldP spid="2058" grpId="0" bldLvl="0" animBg="1"/>
      <p:bldP spid="2058" grpId="1" bldLvl="0" animBg="1"/>
      <p:bldP spid="2059" grpId="0"/>
    </p:bldLst>
  </p:timing>
  <p:hf sldNum="0" hdr="0" ftr="0" dt="0"/>
  <p:txStyles>
    <p:titleStyle>
      <a:lvl1pPr marL="0" lvl="0" indent="0" algn="ctr" defTabSz="914400" eaLnBrk="0" fontAlgn="base" latinLnBrk="0" hangingPunct="0">
        <a:lnSpc>
          <a:spcPct val="100000"/>
        </a:lnSpc>
        <a:spcBef>
          <a:spcPct val="0"/>
        </a:spcBef>
        <a:spcAft>
          <a:spcPct val="0"/>
        </a:spcAft>
        <a:buNone/>
        <a:defRPr sz="4400" b="0" i="0" u="none" kern="120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lvl="0" indent="-3429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742950" lvl="1" indent="-28575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1143000" lvl="2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1600200" lvl="3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2057400" lvl="4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lvl="5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971800" lvl="6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3429000" lvl="7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886200" lvl="8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lvl="0" indent="0" algn="l" defTabSz="914400" rtl="0" eaLnBrk="0" fontAlgn="base" latinLnBrk="0" hangingPunct="0">
        <a:lnSpc>
          <a:spcPct val="100000"/>
        </a:lnSpc>
        <a:spcBef>
          <a:spcPct val="0"/>
        </a:spcBef>
        <a:spcAft>
          <a:spcPct val="0"/>
        </a:spcAft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457200" lvl="1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2pPr>
      <a:lvl3pPr marL="914400" lvl="2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3pPr>
      <a:lvl4pPr marL="1371600" lvl="3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4pPr>
      <a:lvl5pPr marL="1828800" lvl="4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5pPr>
      <a:lvl6pPr marL="2286000" lvl="5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6pPr>
      <a:lvl7pPr marL="2743200" lvl="6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7pPr>
      <a:lvl8pPr marL="3200400" lvl="7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8pPr>
      <a:lvl9pPr marL="3657600" lvl="8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 rotWithShape="0">
          <a:gsLst>
            <a:gs pos="0">
              <a:srgbClr val="00B0F0">
                <a:alpha val="100000"/>
              </a:srgbClr>
            </a:gs>
            <a:gs pos="100000">
              <a:srgbClr val="FFFFFF">
                <a:alpha val="100000"/>
              </a:srgbClr>
            </a:gs>
            <a:gs pos="100000">
              <a:srgbClr val="FFFFFF">
                <a:alpha val="100000"/>
              </a:srgbClr>
            </a:gs>
            <a:gs pos="100000">
              <a:schemeClr val="bg1"/>
            </a:gs>
          </a:gsLst>
          <a:lin ang="5400000"/>
          <a:tileRect/>
        </a:gradFill>
        <a:effectLst/>
      </p:bgPr>
    </p:bg>
    <p:spTree>
      <p:nvGrpSpPr>
        <p:cNvPr id="1" name=""/>
        <p:cNvGrpSpPr/>
        <p:nvPr/>
      </p:nvGrpSpPr>
      <p:grpSpPr/>
      <p:pic>
        <p:nvPicPr>
          <p:cNvPr id="7170" name="Picture 11" descr="K:\高三教材PPT\图片10.png"/>
          <p:cNvPicPr>
            <a:picLocks noChangeAspect="1"/>
          </p:cNvPicPr>
          <p:nvPr userDrawn="1"/>
        </p:nvPicPr>
        <p:blipFill>
          <a:blip r:embed="rId12"/>
          <a:stretch>
            <a:fillRect/>
          </a:stretch>
        </p:blipFill>
        <p:spPr>
          <a:xfrm>
            <a:off x="2393951" y="2857500"/>
            <a:ext cx="9804400" cy="4000500"/>
          </a:xfrm>
          <a:prstGeom prst="rect">
            <a:avLst/>
          </a:prstGeom>
          <a:noFill/>
          <a:ln w="9525">
            <a:noFill/>
          </a:ln>
        </p:spPr>
      </p:pic>
      <p:grpSp>
        <p:nvGrpSpPr>
          <p:cNvPr id="7171" name="组合 7170"/>
          <p:cNvGrpSpPr/>
          <p:nvPr userDrawn="1"/>
        </p:nvGrpSpPr>
        <p:grpSpPr>
          <a:xfrm>
            <a:off x="2499784" y="1989138"/>
            <a:ext cx="2091267" cy="196850"/>
            <a:chOff x="0" y="0"/>
            <a:chExt cx="1568450" cy="196850"/>
          </a:xfrm>
        </p:grpSpPr>
        <p:sp>
          <p:nvSpPr>
            <p:cNvPr id="7172" name="Oval 14"/>
            <p:cNvSpPr/>
            <p:nvPr/>
          </p:nvSpPr>
          <p:spPr>
            <a:xfrm>
              <a:off x="0" y="0"/>
              <a:ext cx="196850" cy="196850"/>
            </a:xfrm>
            <a:prstGeom prst="ellipse">
              <a:avLst/>
            </a:prstGeom>
            <a:solidFill>
              <a:srgbClr val="ACACAC"/>
            </a:solidFill>
            <a:ln w="9525">
              <a:noFill/>
            </a:ln>
          </p:spPr>
          <p:txBody>
            <a:bodyPr wrap="none" anchor="ctr" anchorCtr="0"/>
            <a:p>
              <a:pPr lvl="0" eaLnBrk="1" hangingPunct="1"/>
              <a:endParaRPr lang="zh-CN" altLang="en-US" sz="100" dirty="0">
                <a:solidFill>
                  <a:srgbClr val="000000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7173" name="Oval 15"/>
            <p:cNvSpPr/>
            <p:nvPr/>
          </p:nvSpPr>
          <p:spPr>
            <a:xfrm>
              <a:off x="457200" y="0"/>
              <a:ext cx="196850" cy="196850"/>
            </a:xfrm>
            <a:prstGeom prst="ellipse">
              <a:avLst/>
            </a:prstGeom>
            <a:solidFill>
              <a:srgbClr val="8AC923"/>
            </a:solidFill>
            <a:ln w="9525">
              <a:noFill/>
            </a:ln>
          </p:spPr>
          <p:txBody>
            <a:bodyPr wrap="none" anchor="ctr" anchorCtr="0"/>
            <a:p>
              <a:pPr lvl="0" eaLnBrk="1" hangingPunct="1"/>
              <a:endParaRPr lang="zh-CN" altLang="en-US" sz="100" dirty="0">
                <a:solidFill>
                  <a:srgbClr val="000000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7174" name="Oval 16"/>
            <p:cNvSpPr/>
            <p:nvPr/>
          </p:nvSpPr>
          <p:spPr>
            <a:xfrm>
              <a:off x="914400" y="0"/>
              <a:ext cx="196850" cy="196850"/>
            </a:xfrm>
            <a:prstGeom prst="ellipse">
              <a:avLst/>
            </a:prstGeom>
            <a:solidFill>
              <a:srgbClr val="F7BC29"/>
            </a:solidFill>
            <a:ln w="9525">
              <a:noFill/>
            </a:ln>
          </p:spPr>
          <p:txBody>
            <a:bodyPr wrap="none" anchor="ctr" anchorCtr="0"/>
            <a:p>
              <a:pPr lvl="0" eaLnBrk="1" hangingPunct="1"/>
              <a:endParaRPr lang="zh-CN" altLang="en-US" sz="100" dirty="0">
                <a:solidFill>
                  <a:srgbClr val="000000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7175" name="Oval 17"/>
            <p:cNvSpPr/>
            <p:nvPr/>
          </p:nvSpPr>
          <p:spPr>
            <a:xfrm>
              <a:off x="1371600" y="0"/>
              <a:ext cx="196850" cy="196850"/>
            </a:xfrm>
            <a:prstGeom prst="ellipse">
              <a:avLst/>
            </a:prstGeom>
            <a:solidFill>
              <a:srgbClr val="A28BE1"/>
            </a:solidFill>
            <a:ln w="9525">
              <a:noFill/>
            </a:ln>
          </p:spPr>
          <p:txBody>
            <a:bodyPr wrap="none" anchor="ctr" anchorCtr="0"/>
            <a:p>
              <a:pPr lvl="0" eaLnBrk="1" hangingPunct="1"/>
              <a:endParaRPr lang="zh-CN" altLang="en-US" sz="100" dirty="0">
                <a:solidFill>
                  <a:srgbClr val="000000"/>
                </a:solidFill>
                <a:latin typeface="Calibri" panose="020F0502020204030204" pitchFamily="34" charset="0"/>
              </a:endParaRPr>
            </a:p>
          </p:txBody>
        </p:sp>
      </p:grpSp>
      <p:sp>
        <p:nvSpPr>
          <p:cNvPr id="7176" name="Rectangle 12"/>
          <p:cNvSpPr/>
          <p:nvPr userDrawn="1"/>
        </p:nvSpPr>
        <p:spPr>
          <a:xfrm>
            <a:off x="2495551" y="3357563"/>
            <a:ext cx="143933" cy="252412"/>
          </a:xfrm>
          <a:prstGeom prst="rect">
            <a:avLst/>
          </a:prstGeom>
          <a:solidFill>
            <a:srgbClr val="D7181F"/>
          </a:solidFill>
          <a:ln w="9525">
            <a:noFill/>
          </a:ln>
        </p:spPr>
        <p:txBody>
          <a:bodyPr wrap="none" anchor="ctr" anchorCtr="0"/>
          <a:p>
            <a:pPr lvl="0" eaLnBrk="1" hangingPunct="1"/>
            <a:endParaRPr lang="zh-CN" altLang="en-US" sz="100" dirty="0">
              <a:latin typeface="Calibri" panose="020F0502020204030204" pitchFamily="34" charset="0"/>
            </a:endParaRPr>
          </a:p>
        </p:txBody>
      </p:sp>
      <p:pic>
        <p:nvPicPr>
          <p:cNvPr id="7177" name="Picture 2" descr="K:\高三教材PPT\图片1.png"/>
          <p:cNvPicPr>
            <a:picLocks noChangeAspect="1"/>
          </p:cNvPicPr>
          <p:nvPr userDrawn="1"/>
        </p:nvPicPr>
        <p:blipFill>
          <a:blip r:embed="rId13"/>
          <a:stretch>
            <a:fillRect/>
          </a:stretch>
        </p:blipFill>
        <p:spPr>
          <a:xfrm>
            <a:off x="8688917" y="1484313"/>
            <a:ext cx="812800" cy="6223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7178" name="Picture 3" descr="K:\高三教材PPT\图片2.png"/>
          <p:cNvPicPr>
            <a:picLocks noChangeAspect="1"/>
          </p:cNvPicPr>
          <p:nvPr userDrawn="1"/>
        </p:nvPicPr>
        <p:blipFill>
          <a:blip r:embed="rId14"/>
          <a:stretch>
            <a:fillRect/>
          </a:stretch>
        </p:blipFill>
        <p:spPr>
          <a:xfrm>
            <a:off x="5327651" y="2349500"/>
            <a:ext cx="2235200" cy="98742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7179" name="Picture 4" descr="K:\高三教材PPT\图片3.png"/>
          <p:cNvPicPr>
            <a:picLocks noChangeAspect="1"/>
          </p:cNvPicPr>
          <p:nvPr userDrawn="1"/>
        </p:nvPicPr>
        <p:blipFill>
          <a:blip r:embed="rId15"/>
          <a:stretch>
            <a:fillRect/>
          </a:stretch>
        </p:blipFill>
        <p:spPr>
          <a:xfrm>
            <a:off x="239184" y="1700213"/>
            <a:ext cx="1797049" cy="1268412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7180" name="Picture 5" descr="K:\高三教材PPT\图片4.png"/>
          <p:cNvPicPr>
            <a:picLocks noChangeAspect="1"/>
          </p:cNvPicPr>
          <p:nvPr userDrawn="1"/>
        </p:nvPicPr>
        <p:blipFill>
          <a:blip r:embed="rId16"/>
          <a:stretch>
            <a:fillRect/>
          </a:stretch>
        </p:blipFill>
        <p:spPr>
          <a:xfrm>
            <a:off x="10513484" y="2924175"/>
            <a:ext cx="732367" cy="627063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7181" name="Picture 6" descr="K:\高三教材PPT\图片5.png"/>
          <p:cNvPicPr>
            <a:picLocks noChangeAspect="1"/>
          </p:cNvPicPr>
          <p:nvPr userDrawn="1"/>
        </p:nvPicPr>
        <p:blipFill>
          <a:blip r:embed="rId17"/>
          <a:stretch>
            <a:fillRect/>
          </a:stretch>
        </p:blipFill>
        <p:spPr>
          <a:xfrm>
            <a:off x="5287433" y="201613"/>
            <a:ext cx="529167" cy="39052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7182" name="Picture 7" descr="K:\高三教材PPT\图片6.png"/>
          <p:cNvPicPr>
            <a:picLocks noChangeAspect="1"/>
          </p:cNvPicPr>
          <p:nvPr userDrawn="1"/>
        </p:nvPicPr>
        <p:blipFill>
          <a:blip r:embed="rId18"/>
          <a:stretch>
            <a:fillRect/>
          </a:stretch>
        </p:blipFill>
        <p:spPr>
          <a:xfrm>
            <a:off x="7056967" y="0"/>
            <a:ext cx="4184651" cy="68580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7183" name="Picture 8" descr="K:\高三教材PPT\图片7.png"/>
          <p:cNvPicPr>
            <a:picLocks noChangeAspect="1"/>
          </p:cNvPicPr>
          <p:nvPr userDrawn="1"/>
        </p:nvPicPr>
        <p:blipFill>
          <a:blip r:embed="rId19"/>
          <a:stretch>
            <a:fillRect/>
          </a:stretch>
        </p:blipFill>
        <p:spPr>
          <a:xfrm>
            <a:off x="10896600" y="0"/>
            <a:ext cx="999067" cy="68580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7184" name="Picture 9" descr="K:\高三教材PPT\图片8.png"/>
          <p:cNvPicPr>
            <a:picLocks noChangeAspect="1"/>
          </p:cNvPicPr>
          <p:nvPr userDrawn="1"/>
        </p:nvPicPr>
        <p:blipFill>
          <a:blip r:embed="rId20"/>
          <a:stretch>
            <a:fillRect/>
          </a:stretch>
        </p:blipFill>
        <p:spPr>
          <a:xfrm>
            <a:off x="9359900" y="1844675"/>
            <a:ext cx="1642533" cy="9271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7185" name="Picture 10" descr="K:\高三教材PPT\图片9.png"/>
          <p:cNvPicPr>
            <a:picLocks noChangeAspect="1"/>
          </p:cNvPicPr>
          <p:nvPr userDrawn="1"/>
        </p:nvPicPr>
        <p:blipFill>
          <a:blip r:embed="rId21"/>
          <a:stretch>
            <a:fillRect/>
          </a:stretch>
        </p:blipFill>
        <p:spPr>
          <a:xfrm>
            <a:off x="7247467" y="2924175"/>
            <a:ext cx="2275417" cy="1127125"/>
          </a:xfrm>
          <a:prstGeom prst="rect">
            <a:avLst/>
          </a:prstGeom>
          <a:noFill/>
          <a:ln w="9525">
            <a:noFill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  <p:sldLayoutId id="2147483668" r:id="rId2"/>
    <p:sldLayoutId id="2147483669" r:id="rId3"/>
    <p:sldLayoutId id="2147483670" r:id="rId4"/>
    <p:sldLayoutId id="2147483671" r:id="rId5"/>
    <p:sldLayoutId id="2147483672" r:id="rId6"/>
    <p:sldLayoutId id="2147483673" r:id="rId7"/>
    <p:sldLayoutId id="2147483674" r:id="rId8"/>
    <p:sldLayoutId id="2147483675" r:id="rId9"/>
    <p:sldLayoutId id="2147483676" r:id="rId10"/>
    <p:sldLayoutId id="2147483677" r:id="rId11"/>
  </p:sldLayoutIdLst>
  <p:hf sldNum="0" hdr="0" ftr="0" dt="0"/>
  <p:txStyles>
    <p:titleStyle>
      <a:lvl1pPr marL="0" lvl="0" indent="0" algn="ctr" defTabSz="914400" eaLnBrk="0" fontAlgn="base" latinLnBrk="0" hangingPunct="0">
        <a:lnSpc>
          <a:spcPct val="100000"/>
        </a:lnSpc>
        <a:spcBef>
          <a:spcPct val="0"/>
        </a:spcBef>
        <a:spcAft>
          <a:spcPct val="0"/>
        </a:spcAft>
        <a:buNone/>
        <a:defRPr sz="4400" b="0" i="0" u="none" kern="120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lvl="0" indent="-3429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742950" lvl="1" indent="-28575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1143000" lvl="2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1600200" lvl="3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2057400" lvl="4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lvl="5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971800" lvl="6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3429000" lvl="7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886200" lvl="8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lvl="0" indent="0" algn="l" defTabSz="914400" rtl="0" eaLnBrk="0" fontAlgn="base" latinLnBrk="0" hangingPunct="0">
        <a:lnSpc>
          <a:spcPct val="100000"/>
        </a:lnSpc>
        <a:spcBef>
          <a:spcPct val="0"/>
        </a:spcBef>
        <a:spcAft>
          <a:spcPct val="0"/>
        </a:spcAft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457200" lvl="1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2pPr>
      <a:lvl3pPr marL="914400" lvl="2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3pPr>
      <a:lvl4pPr marL="1371600" lvl="3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4pPr>
      <a:lvl5pPr marL="1828800" lvl="4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5pPr>
      <a:lvl6pPr marL="2286000" lvl="5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6pPr>
      <a:lvl7pPr marL="2743200" lvl="6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7pPr>
      <a:lvl8pPr marL="3200400" lvl="7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8pPr>
      <a:lvl9pPr marL="3657600" lvl="8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rotWithShape="0">
          <a:blip r:embed="rId1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pic>
        <p:nvPicPr>
          <p:cNvPr id="8194" name="Picture 64" descr="bg"/>
          <p:cNvPicPr>
            <a:picLocks noChangeAspect="1"/>
          </p:cNvPicPr>
          <p:nvPr userDrawn="1"/>
        </p:nvPicPr>
        <p:blipFill>
          <a:blip r:embed="rId13"/>
          <a:stretch>
            <a:fillRect/>
          </a:stretch>
        </p:blipFill>
        <p:spPr>
          <a:xfrm>
            <a:off x="0" y="5876925"/>
            <a:ext cx="12192000" cy="981075"/>
          </a:xfrm>
          <a:prstGeom prst="rect">
            <a:avLst/>
          </a:prstGeom>
          <a:noFill/>
          <a:ln w="9525">
            <a:noFill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  <p:sldLayoutId id="2147483686" r:id="rId8"/>
    <p:sldLayoutId id="2147483687" r:id="rId9"/>
    <p:sldLayoutId id="2147483688" r:id="rId10"/>
    <p:sldLayoutId id="2147483689" r:id="rId11"/>
  </p:sldLayoutIdLst>
  <p:hf sldNum="0" hdr="0" ftr="0" dt="0"/>
  <p:txStyles>
    <p:titleStyle>
      <a:lvl1pPr marL="0" lvl="0" indent="0" algn="ctr" defTabSz="914400" eaLnBrk="0" fontAlgn="base" latinLnBrk="0" hangingPunct="0">
        <a:lnSpc>
          <a:spcPct val="100000"/>
        </a:lnSpc>
        <a:spcBef>
          <a:spcPct val="0"/>
        </a:spcBef>
        <a:spcAft>
          <a:spcPct val="0"/>
        </a:spcAft>
        <a:buNone/>
        <a:defRPr sz="4400" b="0" i="0" u="none" kern="120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lvl="0" indent="-3429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742950" lvl="1" indent="-28575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1143000" lvl="2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1600200" lvl="3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2057400" lvl="4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lvl="5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971800" lvl="6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3429000" lvl="7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886200" lvl="8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lvl="0" indent="0" algn="l" defTabSz="914400" rtl="0" eaLnBrk="0" fontAlgn="base" latinLnBrk="0" hangingPunct="0">
        <a:lnSpc>
          <a:spcPct val="100000"/>
        </a:lnSpc>
        <a:spcBef>
          <a:spcPct val="0"/>
        </a:spcBef>
        <a:spcAft>
          <a:spcPct val="0"/>
        </a:spcAft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457200" lvl="1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2pPr>
      <a:lvl3pPr marL="914400" lvl="2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3pPr>
      <a:lvl4pPr marL="1371600" lvl="3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4pPr>
      <a:lvl5pPr marL="1828800" lvl="4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5pPr>
      <a:lvl6pPr marL="2286000" lvl="5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6pPr>
      <a:lvl7pPr marL="2743200" lvl="6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7pPr>
      <a:lvl8pPr marL="3200400" lvl="7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8pPr>
      <a:lvl9pPr marL="3657600" lvl="8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12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</p:spPr>
        <p:txBody>
          <a:bodyPr vert="horz" lIns="90170" tIns="46990" rIns="90170" bIns="46990" rtlCol="0" anchor="ctr" anchorCtr="0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13"/>
            </p:custDataLst>
          </p:nvPr>
        </p:nvSpPr>
        <p:spPr>
          <a:xfrm>
            <a:off x="608400" y="1490400"/>
            <a:ext cx="10969200" cy="4759200"/>
          </a:xfrm>
          <a:prstGeom prst="rect">
            <a:avLst/>
          </a:prstGeo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14"/>
            </p:custDataLst>
          </p:nvPr>
        </p:nvSpPr>
        <p:spPr>
          <a:xfrm>
            <a:off x="6120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15"/>
            </p:custDataLst>
          </p:nvPr>
        </p:nvSpPr>
        <p:spPr>
          <a:xfrm>
            <a:off x="4116000" y="6314400"/>
            <a:ext cx="396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16"/>
            </p:custDataLst>
          </p:nvPr>
        </p:nvSpPr>
        <p:spPr>
          <a:xfrm>
            <a:off x="88776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  <p:custDataLst>
      <p:tags r:id="rId17"/>
    </p:custDataLst>
  </p:cSld>
  <p:clrMap bg1="lt1" tx1="dk1" bg2="lt2" tx2="dk2" accent1="accent1" accent2="accent2" accent3="accent3" accent4="accent4" accent5="accent5" accent6="accent6" hlink="hlink" folHlink="folHlink"/>
  <p:sldLayoutIdLst>
    <p:sldLayoutId id="2147483691" r:id="rId1"/>
    <p:sldLayoutId id="2147483692" r:id="rId2"/>
    <p:sldLayoutId id="2147483693" r:id="rId3"/>
    <p:sldLayoutId id="2147483694" r:id="rId4"/>
    <p:sldLayoutId id="2147483695" r:id="rId5"/>
    <p:sldLayoutId id="2147483696" r:id="rId6"/>
    <p:sldLayoutId id="2147483697" r:id="rId7"/>
    <p:sldLayoutId id="2147483698" r:id="rId8"/>
    <p:sldLayoutId id="2147483699" r:id="rId9"/>
    <p:sldLayoutId id="2147483700" r:id="rId10"/>
    <p:sldLayoutId id="2147483701" r:id="rId11"/>
  </p:sldLayoutIdLst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3600" b="1" u="none" strike="noStrike" kern="1200" cap="none" spc="300" normalizeH="0" baseline="0">
          <a:solidFill>
            <a:schemeClr val="tx1">
              <a:lumMod val="85000"/>
              <a:lumOff val="15000"/>
            </a:schemeClr>
          </a:solidFill>
          <a:uFillTx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●"/>
        <a:defRPr sz="18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1pPr>
      <a:lvl2pPr marL="6858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tabLst>
          <a:tab pos="1609725" algn="l"/>
          <a:tab pos="1609725" algn="l"/>
          <a:tab pos="1609725" algn="l"/>
          <a:tab pos="1609725" algn="l"/>
        </a:tabLst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2pPr>
      <a:lvl3pPr marL="11430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3pPr>
      <a:lvl4pPr marL="16002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4pPr>
      <a:lvl5pPr marL="20574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Arial" panose="020B0604020202020204" pitchFamily="34" charset="0"/>
        <a:buChar char="•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2.xml"/><Relationship Id="rId1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3.xml"/><Relationship Id="rId1" Type="http://schemas.openxmlformats.org/officeDocument/2006/relationships/image" Target="../media/image15.jpe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8.xml"/><Relationship Id="rId1" Type="http://schemas.openxmlformats.org/officeDocument/2006/relationships/image" Target="../media/image16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17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18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19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20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21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22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23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24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25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26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27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28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29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30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31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32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3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1266" name="TextBox 1"/>
          <p:cNvSpPr txBox="1"/>
          <p:nvPr/>
        </p:nvSpPr>
        <p:spPr>
          <a:xfrm>
            <a:off x="2208107" y="1988609"/>
            <a:ext cx="2722880" cy="132207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en-US" sz="8000" dirty="0">
                <a:latin typeface="隶书" panose="02010509060101010101" pitchFamily="1" charset="-122"/>
                <a:ea typeface="隶书" panose="02010509060101010101" pitchFamily="1" charset="-122"/>
              </a:rPr>
              <a:t>数</a:t>
            </a:r>
            <a:r>
              <a:rPr lang="en-US" altLang="zh-CN" sz="8000" dirty="0">
                <a:latin typeface="隶书" panose="02010509060101010101" pitchFamily="1" charset="-122"/>
                <a:ea typeface="隶书" panose="02010509060101010101" pitchFamily="1" charset="-122"/>
              </a:rPr>
              <a:t> </a:t>
            </a:r>
            <a:r>
              <a:rPr lang="zh-CN" altLang="en-US" sz="8000" dirty="0">
                <a:latin typeface="隶书" panose="02010509060101010101" pitchFamily="1" charset="-122"/>
                <a:ea typeface="隶书" panose="02010509060101010101" pitchFamily="1" charset="-122"/>
              </a:rPr>
              <a:t>学</a:t>
            </a:r>
            <a:endParaRPr lang="zh-CN" altLang="en-US" sz="8000" dirty="0">
              <a:latin typeface="隶书" panose="02010509060101010101" pitchFamily="1" charset="-122"/>
              <a:ea typeface="隶书" panose="02010509060101010101" pitchFamily="1" charset="-122"/>
            </a:endParaRPr>
          </a:p>
        </p:txBody>
      </p:sp>
      <p:sp>
        <p:nvSpPr>
          <p:cNvPr id="11267" name="TextBox 2"/>
          <p:cNvSpPr txBox="1"/>
          <p:nvPr/>
        </p:nvSpPr>
        <p:spPr>
          <a:xfrm>
            <a:off x="2639484" y="3141133"/>
            <a:ext cx="9313333" cy="62484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r>
              <a:rPr lang="zh-CN" altLang="en-US" sz="3465" dirty="0">
                <a:latin typeface="黑体" panose="02010609060101010101" pitchFamily="49" charset="-122"/>
                <a:ea typeface="黑体" panose="02010609060101010101" pitchFamily="49" charset="-122"/>
              </a:rPr>
              <a:t>中职对口升学考试总复习</a:t>
            </a:r>
            <a:r>
              <a:rPr lang="en-US" altLang="zh-CN" sz="3465">
                <a:latin typeface="黑体" panose="02010609060101010101" pitchFamily="49" charset="-122"/>
                <a:ea typeface="黑体" panose="02010609060101010101" pitchFamily="49" charset="-122"/>
              </a:rPr>
              <a:t>·</a:t>
            </a:r>
            <a:r>
              <a:rPr lang="zh-CN" altLang="en-US" sz="3465" dirty="0">
                <a:latin typeface="黑体" panose="02010609060101010101" pitchFamily="49" charset="-122"/>
                <a:ea typeface="黑体" panose="02010609060101010101" pitchFamily="49" charset="-122"/>
              </a:rPr>
              <a:t>教学课件</a:t>
            </a:r>
            <a:endParaRPr lang="zh-CN" altLang="en-US" sz="3465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1268" name="TextBox 3"/>
          <p:cNvSpPr txBox="1"/>
          <p:nvPr/>
        </p:nvSpPr>
        <p:spPr>
          <a:xfrm>
            <a:off x="9768417" y="5949527"/>
            <a:ext cx="1878330" cy="50165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en-US" sz="2665" dirty="0">
                <a:latin typeface="黑体" panose="02010609060101010101" pitchFamily="49" charset="-122"/>
                <a:ea typeface="黑体" panose="02010609060101010101" pitchFamily="49" charset="-122"/>
              </a:rPr>
              <a:t>南方出版社</a:t>
            </a:r>
            <a:endParaRPr lang="zh-CN" altLang="en-US" sz="2665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pic>
        <p:nvPicPr>
          <p:cNvPr id="2" name="图片 1" descr="p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200640" y="188595"/>
            <a:ext cx="1756410" cy="116713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sp>
        <p:nvSpPr>
          <p:cNvPr id="12290" name="矩形 2"/>
          <p:cNvSpPr/>
          <p:nvPr/>
        </p:nvSpPr>
        <p:spPr>
          <a:xfrm>
            <a:off x="2804160" y="1843617"/>
            <a:ext cx="6583680" cy="101473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 algn="ctr">
              <a:lnSpc>
                <a:spcPct val="125000"/>
              </a:lnSpc>
            </a:pPr>
            <a:r>
              <a:rPr lang="zh-CN" altLang="en-US" sz="4800" dirty="0">
                <a:solidFill>
                  <a:srgbClr val="000000"/>
                </a:solidFill>
                <a:latin typeface="楷体_GB2312" panose="02010609030101010101" pitchFamily="1" charset="-122"/>
                <a:ea typeface="楷体_GB2312" panose="02010609030101010101" pitchFamily="1" charset="-122"/>
              </a:rPr>
              <a:t>第</a:t>
            </a:r>
            <a:r>
              <a:rPr lang="en-US" altLang="zh-CN" sz="4800" dirty="0">
                <a:solidFill>
                  <a:srgbClr val="000000"/>
                </a:solidFill>
                <a:latin typeface="楷体_GB2312" panose="02010609030101010101" pitchFamily="1" charset="-122"/>
                <a:ea typeface="楷体_GB2312" panose="02010609030101010101" pitchFamily="1" charset="-122"/>
              </a:rPr>
              <a:t>12</a:t>
            </a:r>
            <a:r>
              <a:rPr lang="zh-CN" altLang="en-US" sz="4800" dirty="0">
                <a:solidFill>
                  <a:srgbClr val="000000"/>
                </a:solidFill>
                <a:latin typeface="楷体_GB2312" panose="02010609030101010101" pitchFamily="1" charset="-122"/>
                <a:ea typeface="楷体_GB2312" panose="02010609030101010101" pitchFamily="1" charset="-122"/>
              </a:rPr>
              <a:t>章</a:t>
            </a:r>
            <a:r>
              <a:rPr lang="en-US" altLang="zh-CN" sz="4800" dirty="0">
                <a:solidFill>
                  <a:srgbClr val="000000"/>
                </a:solidFill>
                <a:latin typeface="楷体_GB2312" panose="02010609030101010101" pitchFamily="1" charset="-122"/>
                <a:ea typeface="楷体_GB2312" panose="02010609030101010101" pitchFamily="1" charset="-122"/>
              </a:rPr>
              <a:t> </a:t>
            </a:r>
            <a:r>
              <a:rPr sz="4800" dirty="0">
                <a:solidFill>
                  <a:srgbClr val="000000"/>
                </a:solidFill>
                <a:latin typeface="楷体_GB2312" panose="02010609030101010101" pitchFamily="1" charset="-122"/>
                <a:ea typeface="楷体_GB2312" panose="02010609030101010101" pitchFamily="1" charset="-122"/>
              </a:rPr>
              <a:t>工科类选考内容</a:t>
            </a:r>
            <a:endParaRPr sz="4800" dirty="0">
              <a:solidFill>
                <a:srgbClr val="000000"/>
              </a:solidFill>
              <a:latin typeface="楷体_GB2312" panose="02010609030101010101" pitchFamily="1" charset="-122"/>
              <a:ea typeface="楷体_GB2312" panose="02010609030101010101" pitchFamily="1" charset="-122"/>
            </a:endParaRPr>
          </a:p>
        </p:txBody>
      </p:sp>
      <p:sp>
        <p:nvSpPr>
          <p:cNvPr id="11266" name="TextBox 1"/>
          <p:cNvSpPr txBox="1"/>
          <p:nvPr/>
        </p:nvSpPr>
        <p:spPr>
          <a:xfrm>
            <a:off x="5318972" y="3212889"/>
            <a:ext cx="1554480" cy="922020"/>
          </a:xfrm>
          <a:prstGeom prst="rect">
            <a:avLst/>
          </a:prstGeom>
          <a:noFill/>
          <a:ln w="9525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p>
            <a:pPr algn="ctr"/>
            <a:r>
              <a:rPr lang="zh-CN" sz="5400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0070C0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隶书" panose="02010509060101010101" pitchFamily="1" charset="-122"/>
                <a:ea typeface="隶书" panose="02010509060101010101" pitchFamily="1" charset="-122"/>
              </a:rPr>
              <a:t>复数</a:t>
            </a:r>
            <a:endParaRPr lang="zh-CN" sz="5400" dirty="0">
              <a:ln w="9525">
                <a:solidFill>
                  <a:schemeClr val="bg1"/>
                </a:solidFill>
                <a:prstDash val="solid"/>
              </a:ln>
              <a:solidFill>
                <a:srgbClr val="0070C0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  <a:latin typeface="隶书" panose="02010509060101010101" pitchFamily="1" charset="-122"/>
              <a:ea typeface="隶书" panose="02010509060101010101" pitchFamily="1" charset="-122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</p:spTree>
  </p:cSld>
  <p:clrMapOvr>
    <a:masterClrMapping/>
  </p:clrMapOvr>
  <p:transition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9" name="矩形 18"/>
          <p:cNvSpPr/>
          <p:nvPr/>
        </p:nvSpPr>
        <p:spPr>
          <a:xfrm>
            <a:off x="1487170" y="4004945"/>
            <a:ext cx="1315085" cy="36703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25" name="图片 24" descr="中职数学2022秋S10(7-12章) 小版芯_273"/>
          <p:cNvPicPr>
            <a:picLocks noChangeAspect="1"/>
          </p:cNvPicPr>
          <p:nvPr/>
        </p:nvPicPr>
        <p:blipFill>
          <a:blip r:embed="rId1"/>
          <a:srcRect t="21906"/>
          <a:stretch>
            <a:fillRect/>
          </a:stretch>
        </p:blipFill>
        <p:spPr>
          <a:xfrm>
            <a:off x="770890" y="980440"/>
            <a:ext cx="10649585" cy="406336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4" name="图片 3" descr="中职数学2022秋S10(7-12章) 小版芯_27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0890" y="827405"/>
            <a:ext cx="10649585" cy="520319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4" name="图片 3" descr="中职数学2022秋S10(7-12章) 小版芯_27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0890" y="827405"/>
            <a:ext cx="10649585" cy="5203190"/>
          </a:xfrm>
          <a:prstGeom prst="rect">
            <a:avLst/>
          </a:prstGeom>
        </p:spPr>
      </p:pic>
      <p:sp>
        <p:nvSpPr>
          <p:cNvPr id="7" name="矩形 6"/>
          <p:cNvSpPr/>
          <p:nvPr/>
        </p:nvSpPr>
        <p:spPr>
          <a:xfrm>
            <a:off x="1271270" y="2325370"/>
            <a:ext cx="9844405" cy="105410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1111885" y="4653280"/>
            <a:ext cx="6059170" cy="36703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ldLvl="0" animBg="1"/>
      <p:bldP spid="5" grpId="0" bldLvl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4" name="图片 3" descr="中职数学2022秋S10(7-12章) 小版芯_27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0890" y="827405"/>
            <a:ext cx="10649585" cy="5203190"/>
          </a:xfrm>
          <a:prstGeom prst="rect">
            <a:avLst/>
          </a:prstGeom>
        </p:spPr>
      </p:pic>
      <p:sp>
        <p:nvSpPr>
          <p:cNvPr id="7" name="矩形 6"/>
          <p:cNvSpPr/>
          <p:nvPr/>
        </p:nvSpPr>
        <p:spPr>
          <a:xfrm>
            <a:off x="1199515" y="3786505"/>
            <a:ext cx="3782695" cy="80518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1127125" y="5425440"/>
            <a:ext cx="2377440" cy="45847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ldLvl="0" animBg="1"/>
      <p:bldP spid="5" grpId="0" bldLvl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4" name="图片 3" descr="中职数学2022秋S10(7-12章) 小版芯_277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0890" y="827405"/>
            <a:ext cx="10649585" cy="520319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4" name="图片 3" descr="中职数学2022秋S10(7-12章) 小版芯_278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0890" y="827405"/>
            <a:ext cx="10649585" cy="5203190"/>
          </a:xfrm>
          <a:prstGeom prst="rect">
            <a:avLst/>
          </a:prstGeom>
        </p:spPr>
      </p:pic>
      <p:sp>
        <p:nvSpPr>
          <p:cNvPr id="7" name="矩形 6"/>
          <p:cNvSpPr/>
          <p:nvPr/>
        </p:nvSpPr>
        <p:spPr>
          <a:xfrm>
            <a:off x="1487170" y="1997710"/>
            <a:ext cx="1017270" cy="65151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1415415" y="3860800"/>
            <a:ext cx="1065530" cy="36703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ldLvl="0" animBg="1"/>
      <p:bldP spid="5" grpId="0" bldLvl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4" name="图片 3" descr="中职数学2022秋S10(7-12章) 小版芯_279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0890" y="827405"/>
            <a:ext cx="10649585" cy="5203190"/>
          </a:xfrm>
          <a:prstGeom prst="rect">
            <a:avLst/>
          </a:prstGeom>
        </p:spPr>
      </p:pic>
      <p:sp>
        <p:nvSpPr>
          <p:cNvPr id="7" name="矩形 6"/>
          <p:cNvSpPr/>
          <p:nvPr/>
        </p:nvSpPr>
        <p:spPr>
          <a:xfrm>
            <a:off x="10920095" y="1196975"/>
            <a:ext cx="344170" cy="36703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10920095" y="2276475"/>
            <a:ext cx="344170" cy="36703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ldLvl="0" animBg="1"/>
      <p:bldP spid="5" grpId="0" bldLvl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4" name="图片 3" descr="中职数学2022秋S10(7-12章) 小版芯_280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0890" y="827405"/>
            <a:ext cx="10649585" cy="5203190"/>
          </a:xfrm>
          <a:prstGeom prst="rect">
            <a:avLst/>
          </a:prstGeom>
        </p:spPr>
      </p:pic>
      <p:sp>
        <p:nvSpPr>
          <p:cNvPr id="7" name="矩形 6"/>
          <p:cNvSpPr/>
          <p:nvPr/>
        </p:nvSpPr>
        <p:spPr>
          <a:xfrm>
            <a:off x="1271270" y="3284855"/>
            <a:ext cx="1955165" cy="36703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1199515" y="4796790"/>
            <a:ext cx="1622425" cy="36703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ldLvl="0" animBg="1"/>
      <p:bldP spid="5" grpId="0" bldLvl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4" name="图片 3" descr="中职数学2022秋S10(7-12章) 小版芯_28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0890" y="827405"/>
            <a:ext cx="10649585" cy="520319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4" name="图片 3" descr="中职数学2022秋S10(7-12章) 小版芯_28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0890" y="827405"/>
            <a:ext cx="10649585" cy="5203190"/>
          </a:xfrm>
          <a:prstGeom prst="rect">
            <a:avLst/>
          </a:prstGeom>
        </p:spPr>
      </p:pic>
      <p:sp>
        <p:nvSpPr>
          <p:cNvPr id="7" name="矩形 6"/>
          <p:cNvSpPr/>
          <p:nvPr/>
        </p:nvSpPr>
        <p:spPr>
          <a:xfrm>
            <a:off x="1271270" y="2256155"/>
            <a:ext cx="5553075" cy="61976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1127125" y="4347210"/>
            <a:ext cx="3818255" cy="68072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1066165" y="5663565"/>
            <a:ext cx="2295525" cy="41211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ldLvl="0" animBg="1"/>
      <p:bldP spid="5" grpId="0" bldLvl="0" animBg="1"/>
      <p:bldP spid="6" grpId="0" bldLvl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4" name="图片 3" descr="中职数学2022秋S10(7-12章) 小版芯_28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0890" y="827405"/>
            <a:ext cx="10649585" cy="520319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4" name="图片 3" descr="中职数学2022秋S10(7-12章) 小版芯_28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0890" y="827405"/>
            <a:ext cx="10649585" cy="5203190"/>
          </a:xfrm>
          <a:prstGeom prst="rect">
            <a:avLst/>
          </a:prstGeom>
        </p:spPr>
      </p:pic>
      <p:sp>
        <p:nvSpPr>
          <p:cNvPr id="7" name="矩形 6"/>
          <p:cNvSpPr/>
          <p:nvPr/>
        </p:nvSpPr>
        <p:spPr>
          <a:xfrm>
            <a:off x="1487170" y="4575810"/>
            <a:ext cx="7414895" cy="157861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ldLvl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4" name="图片 3" descr="中职数学2022秋S10(7-12章) 小版芯_28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0890" y="827405"/>
            <a:ext cx="10649585" cy="5203190"/>
          </a:xfrm>
          <a:prstGeom prst="rect">
            <a:avLst/>
          </a:prstGeom>
        </p:spPr>
      </p:pic>
      <p:sp>
        <p:nvSpPr>
          <p:cNvPr id="7" name="矩形 6"/>
          <p:cNvSpPr/>
          <p:nvPr/>
        </p:nvSpPr>
        <p:spPr>
          <a:xfrm>
            <a:off x="1487170" y="4293235"/>
            <a:ext cx="5729605" cy="36703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ldLvl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4" name="图片 3" descr="中职数学2022秋S10(7-12章) 小版芯_28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0890" y="827405"/>
            <a:ext cx="10649585" cy="5203190"/>
          </a:xfrm>
          <a:prstGeom prst="rect">
            <a:avLst/>
          </a:prstGeom>
        </p:spPr>
      </p:pic>
      <p:sp>
        <p:nvSpPr>
          <p:cNvPr id="7" name="矩形 6"/>
          <p:cNvSpPr/>
          <p:nvPr/>
        </p:nvSpPr>
        <p:spPr>
          <a:xfrm>
            <a:off x="4278630" y="1183005"/>
            <a:ext cx="3465830" cy="61200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5520055" y="1988820"/>
            <a:ext cx="1315720" cy="36703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5648325" y="2568575"/>
            <a:ext cx="2058670" cy="65151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8" name="矩形 7"/>
          <p:cNvSpPr/>
          <p:nvPr/>
        </p:nvSpPr>
        <p:spPr>
          <a:xfrm>
            <a:off x="5430520" y="3331845"/>
            <a:ext cx="2871470" cy="60833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9" name="矩形 8"/>
          <p:cNvSpPr/>
          <p:nvPr/>
        </p:nvSpPr>
        <p:spPr>
          <a:xfrm>
            <a:off x="7176135" y="3993515"/>
            <a:ext cx="344170" cy="36703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0" name="矩形 9"/>
          <p:cNvSpPr/>
          <p:nvPr/>
        </p:nvSpPr>
        <p:spPr>
          <a:xfrm>
            <a:off x="1047115" y="5156835"/>
            <a:ext cx="1018540" cy="36703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2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2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3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ldLvl="0" animBg="1"/>
      <p:bldP spid="5" grpId="0" bldLvl="0" animBg="1"/>
      <p:bldP spid="6" grpId="0" bldLvl="0" animBg="1"/>
      <p:bldP spid="8" grpId="0" bldLvl="0" animBg="1"/>
      <p:bldP spid="9" grpId="0" bldLvl="0" animBg="1"/>
      <p:bldP spid="10" grpId="0" bldLvl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4" name="图片 3" descr="中职数学2022秋S10(7-12章) 小版芯_287"/>
          <p:cNvPicPr>
            <a:picLocks noChangeAspect="1"/>
          </p:cNvPicPr>
          <p:nvPr/>
        </p:nvPicPr>
        <p:blipFill>
          <a:blip r:embed="rId1"/>
          <a:srcRect t="5297"/>
          <a:stretch>
            <a:fillRect/>
          </a:stretch>
        </p:blipFill>
        <p:spPr>
          <a:xfrm>
            <a:off x="770890" y="1102995"/>
            <a:ext cx="10649585" cy="4927600"/>
          </a:xfrm>
          <a:prstGeom prst="rect">
            <a:avLst/>
          </a:prstGeom>
        </p:spPr>
      </p:pic>
      <p:sp>
        <p:nvSpPr>
          <p:cNvPr id="7" name="矩形 6"/>
          <p:cNvSpPr/>
          <p:nvPr/>
        </p:nvSpPr>
        <p:spPr>
          <a:xfrm>
            <a:off x="10920095" y="1196975"/>
            <a:ext cx="344170" cy="36703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10920095" y="1916430"/>
            <a:ext cx="344170" cy="36703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10920095" y="2996565"/>
            <a:ext cx="344170" cy="36703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8" name="矩形 7"/>
          <p:cNvSpPr/>
          <p:nvPr/>
        </p:nvSpPr>
        <p:spPr>
          <a:xfrm>
            <a:off x="10920095" y="3860800"/>
            <a:ext cx="344170" cy="36703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9" name="矩形 8"/>
          <p:cNvSpPr/>
          <p:nvPr/>
        </p:nvSpPr>
        <p:spPr>
          <a:xfrm>
            <a:off x="10920095" y="4796155"/>
            <a:ext cx="344170" cy="36703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2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2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ldLvl="0" animBg="1"/>
      <p:bldP spid="5" grpId="0" bldLvl="0" animBg="1"/>
      <p:bldP spid="6" grpId="0" bldLvl="0" animBg="1"/>
      <p:bldP spid="8" grpId="0" bldLvl="0" animBg="1"/>
      <p:bldP spid="9" grpId="0" bldLvl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4" name="图片 3" descr="中职数学2022秋S10(7-12章) 小版芯_288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0890" y="827405"/>
            <a:ext cx="10649585" cy="5203190"/>
          </a:xfrm>
          <a:prstGeom prst="rect">
            <a:avLst/>
          </a:prstGeom>
        </p:spPr>
      </p:pic>
      <p:sp>
        <p:nvSpPr>
          <p:cNvPr id="7" name="矩形 6"/>
          <p:cNvSpPr/>
          <p:nvPr/>
        </p:nvSpPr>
        <p:spPr>
          <a:xfrm>
            <a:off x="10920095" y="980440"/>
            <a:ext cx="344170" cy="36703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3863340" y="1844675"/>
            <a:ext cx="344170" cy="36703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3935730" y="2276475"/>
            <a:ext cx="849630" cy="36000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8" name="矩形 7"/>
          <p:cNvSpPr/>
          <p:nvPr/>
        </p:nvSpPr>
        <p:spPr>
          <a:xfrm>
            <a:off x="4732655" y="2708910"/>
            <a:ext cx="1713230" cy="71374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9" name="矩形 8"/>
          <p:cNvSpPr/>
          <p:nvPr/>
        </p:nvSpPr>
        <p:spPr>
          <a:xfrm>
            <a:off x="5663565" y="3504565"/>
            <a:ext cx="985520" cy="57912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0" name="矩形 9"/>
          <p:cNvSpPr/>
          <p:nvPr/>
        </p:nvSpPr>
        <p:spPr>
          <a:xfrm>
            <a:off x="6513830" y="4224655"/>
            <a:ext cx="1150620" cy="31680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1" name="矩形 10"/>
          <p:cNvSpPr/>
          <p:nvPr/>
        </p:nvSpPr>
        <p:spPr>
          <a:xfrm>
            <a:off x="1197610" y="5373370"/>
            <a:ext cx="5247640" cy="36703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2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2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3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3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ldLvl="0" animBg="1"/>
      <p:bldP spid="5" grpId="0" bldLvl="0" animBg="1"/>
      <p:bldP spid="6" grpId="0" bldLvl="0" animBg="1"/>
      <p:bldP spid="8" grpId="0" bldLvl="0" animBg="1"/>
      <p:bldP spid="9" grpId="0" bldLvl="0" animBg="1"/>
      <p:bldP spid="10" grpId="0" bldLvl="0" animBg="1"/>
      <p:bldP spid="11" grpId="0" bldLvl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4" name="图片 3" descr="中职数学2022秋S10(7-12章) 小版芯_289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0890" y="827405"/>
            <a:ext cx="10649585" cy="5203190"/>
          </a:xfrm>
          <a:prstGeom prst="rect">
            <a:avLst/>
          </a:prstGeom>
        </p:spPr>
      </p:pic>
      <p:sp>
        <p:nvSpPr>
          <p:cNvPr id="7" name="矩形 6"/>
          <p:cNvSpPr/>
          <p:nvPr/>
        </p:nvSpPr>
        <p:spPr>
          <a:xfrm>
            <a:off x="1127125" y="1263650"/>
            <a:ext cx="2862580" cy="57975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1127125" y="2276475"/>
            <a:ext cx="1719580" cy="36703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1127125" y="3122295"/>
            <a:ext cx="1824990" cy="60515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ldLvl="0" animBg="1"/>
      <p:bldP spid="5" grpId="0" bldLvl="0" animBg="1"/>
      <p:bldP spid="6" grpId="0" bldLvl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4" name="图片 3" descr="中职数学2022秋S10(7-12章) 小版芯_290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0890" y="827405"/>
            <a:ext cx="10649585" cy="5203190"/>
          </a:xfrm>
          <a:prstGeom prst="rect">
            <a:avLst/>
          </a:prstGeom>
        </p:spPr>
      </p:pic>
      <p:sp>
        <p:nvSpPr>
          <p:cNvPr id="7" name="矩形 6"/>
          <p:cNvSpPr/>
          <p:nvPr/>
        </p:nvSpPr>
        <p:spPr>
          <a:xfrm>
            <a:off x="1199515" y="3105150"/>
            <a:ext cx="5519420" cy="86106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ldLvl="0" animBg="1"/>
    </p:bldLst>
  </p:timing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081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081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TEMPLATE_THUMBS_INDEX" val="1、4、7、12、13、14、15、16、17、18、20、24、25、28、33、36、40、43、44"/>
  <p:tag name="KSO_WM_TEMPLATE_SUBCATEGORY" val="19"/>
  <p:tag name="KSO_WM_TAG_VERSION" val="1.0"/>
  <p:tag name="KSO_WM_BEAUTIFY_FLAG" val="#wm#"/>
  <p:tag name="KSO_WM_TEMPLATE_CATEGORY" val="custom"/>
  <p:tag name="KSO_WM_TEMPLATE_INDEX" val="20205081"/>
  <p:tag name="KSO_WM_TEMPLATE_MASTER_TYPE" val="0"/>
  <p:tag name="KSO_WM_TEMPLATE_COLOR_TYPE" val="1"/>
  <p:tag name="KSO_WM_UNIT_SHOW_EDIT_AREA_INDICATION" val="1"/>
</p:tagLst>
</file>

<file path=ppt/tags/tag63.xml><?xml version="1.0" encoding="utf-8"?>
<p:tagLst xmlns:p="http://schemas.openxmlformats.org/presentationml/2006/main">
  <p:tag name="COMMONDATA" val="eyJoZGlkIjoiZDE5MWY1ZmM5Njg0N2Y5Y2NkMDU1Y2QyYmM0M2FlNjEifQ=="/>
</p:tagLst>
</file>

<file path=ppt/theme/theme1.xml><?xml version="1.0" encoding="utf-8"?>
<a:theme xmlns:a="http://schemas.openxmlformats.org/drawingml/2006/main" name="2_Office 主题">
  <a:themeElements>
    <a:clrScheme name="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3C1DA"/>
      </a:accent5>
      <a:accent6>
        <a:srgbClr val="AC4744"/>
      </a:accent6>
      <a:hlink>
        <a:srgbClr val="0000FF"/>
      </a:hlink>
      <a:folHlink>
        <a:srgbClr val="800080"/>
      </a:folHlink>
    </a:clrScheme>
    <a:fontScheme name="">
      <a:majorFont>
        <a:latin typeface="Calibri"/>
        <a:ea typeface="宋体"/>
        <a:cs typeface=""/>
      </a:majorFont>
      <a:minorFont>
        <a:latin typeface="Calibri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raClrSchemeLst>
    <a:extraClrScheme>
      <a:clrScheme name="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3C1DA"/>
        </a:accent5>
        <a:accent6>
          <a:srgbClr val="AC4744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3_Office 主题">
  <a:themeElements>
    <a:clrScheme name="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3C1DA"/>
      </a:accent5>
      <a:accent6>
        <a:srgbClr val="AC4744"/>
      </a:accent6>
      <a:hlink>
        <a:srgbClr val="0000FF"/>
      </a:hlink>
      <a:folHlink>
        <a:srgbClr val="800080"/>
      </a:folHlink>
    </a:clrScheme>
    <a:fontScheme name="">
      <a:majorFont>
        <a:latin typeface="Calibri"/>
        <a:ea typeface="宋体"/>
        <a:cs typeface=""/>
      </a:majorFont>
      <a:minorFont>
        <a:latin typeface="Calibri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raClrSchemeLst>
    <a:extraClrScheme>
      <a:clrScheme name="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3C1DA"/>
        </a:accent5>
        <a:accent6>
          <a:srgbClr val="AC4744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1_Office 主题">
  <a:themeElements>
    <a:clrScheme name="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3C1DA"/>
      </a:accent5>
      <a:accent6>
        <a:srgbClr val="AC4744"/>
      </a:accent6>
      <a:hlink>
        <a:srgbClr val="0000FF"/>
      </a:hlink>
      <a:folHlink>
        <a:srgbClr val="800080"/>
      </a:folHlink>
    </a:clrScheme>
    <a:fontScheme name="">
      <a:majorFont>
        <a:latin typeface="Calibri"/>
        <a:ea typeface="宋体"/>
        <a:cs typeface=""/>
      </a:majorFont>
      <a:minorFont>
        <a:latin typeface="Calibri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raClrSchemeLst>
    <a:extraClrScheme>
      <a:clrScheme name="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3C1DA"/>
        </a:accent5>
        <a:accent6>
          <a:srgbClr val="AC4744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7_Office 主题">
  <a:themeElements>
    <a:clrScheme name="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3C1DA"/>
      </a:accent5>
      <a:accent6>
        <a:srgbClr val="AC4744"/>
      </a:accent6>
      <a:hlink>
        <a:srgbClr val="0000FF"/>
      </a:hlink>
      <a:folHlink>
        <a:srgbClr val="800080"/>
      </a:folHlink>
    </a:clrScheme>
    <a:fontScheme name="">
      <a:majorFont>
        <a:latin typeface="Calibri"/>
        <a:ea typeface="宋体"/>
        <a:cs typeface=""/>
      </a:majorFont>
      <a:minorFont>
        <a:latin typeface="Calibri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raClrSchemeLst>
    <a:extraClrScheme>
      <a:clrScheme name="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3C1DA"/>
        </a:accent5>
        <a:accent6>
          <a:srgbClr val="AC4744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8_Office 主题">
  <a:themeElements>
    <a:clrScheme name="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3C1DA"/>
      </a:accent5>
      <a:accent6>
        <a:srgbClr val="AC4744"/>
      </a:accent6>
      <a:hlink>
        <a:srgbClr val="0000FF"/>
      </a:hlink>
      <a:folHlink>
        <a:srgbClr val="800080"/>
      </a:folHlink>
    </a:clrScheme>
    <a:fontScheme name="">
      <a:majorFont>
        <a:latin typeface="Calibri"/>
        <a:ea typeface="宋体"/>
        <a:cs typeface=""/>
      </a:majorFont>
      <a:minorFont>
        <a:latin typeface="Calibri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raClrSchemeLst>
    <a:extraClrScheme>
      <a:clrScheme name="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3C1DA"/>
        </a:accent5>
        <a:accent6>
          <a:srgbClr val="AC4744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自定义设计方案">
  <a:themeElements>
    <a:clrScheme name="新版空白演示配色">
      <a:dk1>
        <a:sysClr val="windowText" lastClr="000000"/>
      </a:dk1>
      <a:lt1>
        <a:sysClr val="window" lastClr="FFFFFF"/>
      </a:lt1>
      <a:dk2>
        <a:srgbClr val="0F1423"/>
      </a:dk2>
      <a:lt2>
        <a:srgbClr val="FFFFFF"/>
      </a:lt2>
      <a:accent1>
        <a:srgbClr val="6096E6"/>
      </a:accent1>
      <a:accent2>
        <a:srgbClr val="58B6E5"/>
      </a:accent2>
      <a:accent3>
        <a:srgbClr val="56CA95"/>
      </a:accent3>
      <a:accent4>
        <a:srgbClr val="FFBA55"/>
      </a:accent4>
      <a:accent5>
        <a:srgbClr val="F18870"/>
      </a:accent5>
      <a:accent6>
        <a:srgbClr val="EC5F74"/>
      </a:accent6>
      <a:hlink>
        <a:srgbClr val="0563C1"/>
      </a:hlink>
      <a:folHlink>
        <a:srgbClr val="954D72"/>
      </a:folHlink>
    </a:clrScheme>
    <a:fontScheme name="自定义 9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38</Words>
  <Application>WPS 演示</Application>
  <PresentationFormat>在屏幕上显示</PresentationFormat>
  <Paragraphs>10</Paragraphs>
  <Slides>22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11</vt:i4>
      </vt:variant>
      <vt:variant>
        <vt:lpstr>主题</vt:lpstr>
      </vt:variant>
      <vt:variant>
        <vt:i4>6</vt:i4>
      </vt:variant>
      <vt:variant>
        <vt:lpstr>幻灯片标题</vt:lpstr>
      </vt:variant>
      <vt:variant>
        <vt:i4>22</vt:i4>
      </vt:variant>
    </vt:vector>
  </HeadingPairs>
  <TitlesOfParts>
    <vt:vector size="39" baseType="lpstr">
      <vt:lpstr>Arial</vt:lpstr>
      <vt:lpstr>宋体</vt:lpstr>
      <vt:lpstr>Wingdings</vt:lpstr>
      <vt:lpstr>Calibri</vt:lpstr>
      <vt:lpstr>黑体</vt:lpstr>
      <vt:lpstr>楷体_GB2312</vt:lpstr>
      <vt:lpstr>新宋体</vt:lpstr>
      <vt:lpstr>Wingdings</vt:lpstr>
      <vt:lpstr>隶书</vt:lpstr>
      <vt:lpstr>微软雅黑</vt:lpstr>
      <vt:lpstr>Arial Unicode MS</vt:lpstr>
      <vt:lpstr>2_Office 主题</vt:lpstr>
      <vt:lpstr>3_Office 主题</vt:lpstr>
      <vt:lpstr>1_Office 主题</vt:lpstr>
      <vt:lpstr>7_Office 主题</vt:lpstr>
      <vt:lpstr>8_Office 主题</vt:lpstr>
      <vt:lpstr>自定义设计方案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幻灯片 1</dc:title>
  <dc:creator>Weiwei</dc:creator>
  <cp:lastModifiedBy>Administrator</cp:lastModifiedBy>
  <cp:revision>323</cp:revision>
  <dcterms:created xsi:type="dcterms:W3CDTF">2012-04-23T02:18:00Z</dcterms:created>
  <dcterms:modified xsi:type="dcterms:W3CDTF">2022-05-26T01:11:40Z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2052-11.1.0.11365</vt:lpwstr>
  </property>
  <property fmtid="{D5CDD505-2E9C-101B-9397-08002B2CF9AE}" pid="3" name="ICV">
    <vt:lpwstr>BA2E60ACFDB343B199923F7E2E66F53E</vt:lpwstr>
  </property>
</Properties>
</file>