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87" r:id="rId11"/>
    <p:sldMasterId id="2147483699" r:id="rId12"/>
  </p:sldMasterIdLst>
  <p:sldIdLst>
    <p:sldId id="256" r:id="rId13"/>
    <p:sldId id="257" r:id="rId14"/>
    <p:sldId id="258" r:id="rId15"/>
    <p:sldId id="603" r:id="rId16"/>
    <p:sldId id="530" r:id="rId17"/>
    <p:sldId id="531" r:id="rId18"/>
    <p:sldId id="564" r:id="rId19"/>
    <p:sldId id="532" r:id="rId20"/>
    <p:sldId id="533" r:id="rId21"/>
    <p:sldId id="534" r:id="rId22"/>
    <p:sldId id="535" r:id="rId23"/>
    <p:sldId id="536" r:id="rId24"/>
    <p:sldId id="537" r:id="rId25"/>
    <p:sldId id="538" r:id="rId26"/>
    <p:sldId id="539" r:id="rId27"/>
    <p:sldId id="565" r:id="rId28"/>
    <p:sldId id="540" r:id="rId29"/>
    <p:sldId id="541" r:id="rId30"/>
    <p:sldId id="542" r:id="rId31"/>
    <p:sldId id="543" r:id="rId32"/>
    <p:sldId id="544" r:id="rId33"/>
    <p:sldId id="566" r:id="rId34"/>
    <p:sldId id="545" r:id="rId35"/>
    <p:sldId id="546" r:id="rId36"/>
    <p:sldId id="547" r:id="rId37"/>
    <p:sldId id="567" r:id="rId38"/>
    <p:sldId id="548" r:id="rId39"/>
    <p:sldId id="549" r:id="rId40"/>
    <p:sldId id="550" r:id="rId41"/>
    <p:sldId id="568" r:id="rId42"/>
    <p:sldId id="551" r:id="rId43"/>
    <p:sldId id="552" r:id="rId44"/>
    <p:sldId id="644" r:id="rId45"/>
    <p:sldId id="645" r:id="rId46"/>
    <p:sldId id="555" r:id="rId47"/>
    <p:sldId id="556" r:id="rId48"/>
    <p:sldId id="557" r:id="rId49"/>
    <p:sldId id="558" r:id="rId50"/>
    <p:sldId id="559" r:id="rId51"/>
    <p:sldId id="560" r:id="rId52"/>
    <p:sldId id="561" r:id="rId53"/>
    <p:sldId id="562" r:id="rId54"/>
    <p:sldId id="563" r:id="rId55"/>
    <p:sldId id="571" r:id="rId56"/>
  </p:sldIdLst>
  <p:sldSz cx="12192000" cy="6858000"/>
  <p:notesSz cx="6858000" cy="9144000"/>
  <p:custDataLst>
    <p:tags r:id="rId6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387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0" Type="http://schemas.openxmlformats.org/officeDocument/2006/relationships/tags" Target="tags/tag129.xml"/><Relationship Id="rId6" Type="http://schemas.openxmlformats.org/officeDocument/2006/relationships/slideMaster" Target="slideMasters/slideMaster5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44.xml"/><Relationship Id="rId55" Type="http://schemas.openxmlformats.org/officeDocument/2006/relationships/slide" Target="slides/slide43.xml"/><Relationship Id="rId54" Type="http://schemas.openxmlformats.org/officeDocument/2006/relationships/slide" Target="slides/slide42.xml"/><Relationship Id="rId53" Type="http://schemas.openxmlformats.org/officeDocument/2006/relationships/slide" Target="slides/slide41.xml"/><Relationship Id="rId52" Type="http://schemas.openxmlformats.org/officeDocument/2006/relationships/slide" Target="slides/slide40.xml"/><Relationship Id="rId51" Type="http://schemas.openxmlformats.org/officeDocument/2006/relationships/slide" Target="slides/slide39.xml"/><Relationship Id="rId50" Type="http://schemas.openxmlformats.org/officeDocument/2006/relationships/slide" Target="slides/slide38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7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8" Type="http://schemas.openxmlformats.org/officeDocument/2006/relationships/theme" Target="../theme/theme9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2" Type="http://schemas.openxmlformats.org/officeDocument/2006/relationships/theme" Target="../theme/theme10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4" Type="http://schemas.openxmlformats.org/officeDocument/2006/relationships/theme" Target="../theme/theme11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1" Type="http://schemas.openxmlformats.org/officeDocument/2006/relationships/slideLayout" Target="../slideLayouts/slideLayout4.xml"/><Relationship Id="rId30" Type="http://schemas.openxmlformats.org/officeDocument/2006/relationships/tags" Target="../tags/tag91.xml"/><Relationship Id="rId3" Type="http://schemas.openxmlformats.org/officeDocument/2006/relationships/tags" Target="../tags/tag64.xml"/><Relationship Id="rId29" Type="http://schemas.openxmlformats.org/officeDocument/2006/relationships/tags" Target="../tags/tag90.xml"/><Relationship Id="rId28" Type="http://schemas.openxmlformats.org/officeDocument/2006/relationships/tags" Target="../tags/tag89.xml"/><Relationship Id="rId27" Type="http://schemas.openxmlformats.org/officeDocument/2006/relationships/tags" Target="../tags/tag88.xml"/><Relationship Id="rId26" Type="http://schemas.openxmlformats.org/officeDocument/2006/relationships/tags" Target="../tags/tag87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0" Type="http://schemas.openxmlformats.org/officeDocument/2006/relationships/slideLayout" Target="../slideLayouts/slideLayout14.xml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tags" Target="../tags/tag106.xml"/><Relationship Id="rId19" Type="http://schemas.openxmlformats.org/officeDocument/2006/relationships/tags" Target="../tags/tag123.xml"/><Relationship Id="rId18" Type="http://schemas.openxmlformats.org/officeDocument/2006/relationships/tags" Target="../tags/tag122.xml"/><Relationship Id="rId17" Type="http://schemas.openxmlformats.org/officeDocument/2006/relationships/tags" Target="../tags/tag121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1~2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（第二部分)小版心PDF修订页_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7650" y="1528445"/>
            <a:ext cx="9156065" cy="452628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359785" y="1772920"/>
            <a:ext cx="1501140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2"/>
            </p:custDataLst>
          </p:nvPr>
        </p:nvSpPr>
        <p:spPr>
          <a:xfrm>
            <a:off x="8472170" y="1772920"/>
            <a:ext cx="116078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>
            <a:off x="3559175" y="2060575"/>
            <a:ext cx="1228090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8688070" y="2060575"/>
            <a:ext cx="1727200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5"/>
            </p:custDataLst>
          </p:nvPr>
        </p:nvSpPr>
        <p:spPr>
          <a:xfrm>
            <a:off x="4007485" y="2348865"/>
            <a:ext cx="136398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>
            <a:off x="8040370" y="2355850"/>
            <a:ext cx="1160780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7"/>
            </p:custDataLst>
          </p:nvPr>
        </p:nvSpPr>
        <p:spPr>
          <a:xfrm>
            <a:off x="3686175" y="2637155"/>
            <a:ext cx="80200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>
            <p:custDataLst>
              <p:tags r:id="rId8"/>
            </p:custDataLst>
          </p:nvPr>
        </p:nvSpPr>
        <p:spPr>
          <a:xfrm>
            <a:off x="8688070" y="2637790"/>
            <a:ext cx="149669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>
            <p:custDataLst>
              <p:tags r:id="rId9"/>
            </p:custDataLst>
          </p:nvPr>
        </p:nvSpPr>
        <p:spPr>
          <a:xfrm>
            <a:off x="4511675" y="2917190"/>
            <a:ext cx="916305" cy="239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>
            <p:custDataLst>
              <p:tags r:id="rId10"/>
            </p:custDataLst>
          </p:nvPr>
        </p:nvSpPr>
        <p:spPr>
          <a:xfrm>
            <a:off x="8904605" y="2939415"/>
            <a:ext cx="1073150" cy="214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>
            <p:custDataLst>
              <p:tags r:id="rId11"/>
            </p:custDataLst>
          </p:nvPr>
        </p:nvSpPr>
        <p:spPr>
          <a:xfrm>
            <a:off x="3298825" y="3206115"/>
            <a:ext cx="72390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>
            <p:custDataLst>
              <p:tags r:id="rId12"/>
            </p:custDataLst>
          </p:nvPr>
        </p:nvSpPr>
        <p:spPr>
          <a:xfrm>
            <a:off x="8472170" y="3202940"/>
            <a:ext cx="840105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3425825" y="3493770"/>
            <a:ext cx="113919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14"/>
            </p:custDataLst>
          </p:nvPr>
        </p:nvSpPr>
        <p:spPr>
          <a:xfrm>
            <a:off x="8400415" y="3478530"/>
            <a:ext cx="1090295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>
            <p:custDataLst>
              <p:tags r:id="rId15"/>
            </p:custDataLst>
          </p:nvPr>
        </p:nvSpPr>
        <p:spPr>
          <a:xfrm>
            <a:off x="4063365" y="3781425"/>
            <a:ext cx="723900" cy="237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>
            <p:custDataLst>
              <p:tags r:id="rId16"/>
            </p:custDataLst>
          </p:nvPr>
        </p:nvSpPr>
        <p:spPr>
          <a:xfrm>
            <a:off x="7437120" y="3771265"/>
            <a:ext cx="1736090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>
            <p:custDataLst>
              <p:tags r:id="rId17"/>
            </p:custDataLst>
          </p:nvPr>
        </p:nvSpPr>
        <p:spPr>
          <a:xfrm>
            <a:off x="3071495" y="4056380"/>
            <a:ext cx="121666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>
            <p:custDataLst>
              <p:tags r:id="rId18"/>
            </p:custDataLst>
          </p:nvPr>
        </p:nvSpPr>
        <p:spPr>
          <a:xfrm>
            <a:off x="7464425" y="4046855"/>
            <a:ext cx="946785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>
          <a:xfrm>
            <a:off x="3935730" y="4337050"/>
            <a:ext cx="121666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>
            <p:custDataLst>
              <p:tags r:id="rId20"/>
            </p:custDataLst>
          </p:nvPr>
        </p:nvSpPr>
        <p:spPr>
          <a:xfrm>
            <a:off x="7453630" y="4339590"/>
            <a:ext cx="94678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矩形 53"/>
          <p:cNvSpPr/>
          <p:nvPr>
            <p:custDataLst>
              <p:tags r:id="rId21"/>
            </p:custDataLst>
          </p:nvPr>
        </p:nvSpPr>
        <p:spPr>
          <a:xfrm>
            <a:off x="4295775" y="4620895"/>
            <a:ext cx="186372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>
            <p:custDataLst>
              <p:tags r:id="rId22"/>
            </p:custDataLst>
          </p:nvPr>
        </p:nvSpPr>
        <p:spPr>
          <a:xfrm>
            <a:off x="7464425" y="4632325"/>
            <a:ext cx="1376680" cy="24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>
            <p:custDataLst>
              <p:tags r:id="rId23"/>
            </p:custDataLst>
          </p:nvPr>
        </p:nvSpPr>
        <p:spPr>
          <a:xfrm>
            <a:off x="2999740" y="4904105"/>
            <a:ext cx="128841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>
            <p:custDataLst>
              <p:tags r:id="rId24"/>
            </p:custDataLst>
          </p:nvPr>
        </p:nvSpPr>
        <p:spPr>
          <a:xfrm>
            <a:off x="7967980" y="4907915"/>
            <a:ext cx="1664970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>
            <p:custDataLst>
              <p:tags r:id="rId25"/>
            </p:custDataLst>
          </p:nvPr>
        </p:nvSpPr>
        <p:spPr>
          <a:xfrm>
            <a:off x="2999740" y="5192395"/>
            <a:ext cx="93535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矩形 58"/>
          <p:cNvSpPr/>
          <p:nvPr>
            <p:custDataLst>
              <p:tags r:id="rId26"/>
            </p:custDataLst>
          </p:nvPr>
        </p:nvSpPr>
        <p:spPr>
          <a:xfrm>
            <a:off x="8094980" y="5190490"/>
            <a:ext cx="175133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矩形 59"/>
          <p:cNvSpPr/>
          <p:nvPr>
            <p:custDataLst>
              <p:tags r:id="rId27"/>
            </p:custDataLst>
          </p:nvPr>
        </p:nvSpPr>
        <p:spPr>
          <a:xfrm>
            <a:off x="3431540" y="5481955"/>
            <a:ext cx="1658620" cy="24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矩形 60"/>
          <p:cNvSpPr/>
          <p:nvPr>
            <p:custDataLst>
              <p:tags r:id="rId28"/>
            </p:custDataLst>
          </p:nvPr>
        </p:nvSpPr>
        <p:spPr>
          <a:xfrm>
            <a:off x="7464425" y="5470525"/>
            <a:ext cx="1751330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61"/>
          <p:cNvSpPr/>
          <p:nvPr>
            <p:custDataLst>
              <p:tags r:id="rId29"/>
            </p:custDataLst>
          </p:nvPr>
        </p:nvSpPr>
        <p:spPr>
          <a:xfrm>
            <a:off x="3425825" y="5776595"/>
            <a:ext cx="1393825" cy="2235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矩形 62"/>
          <p:cNvSpPr/>
          <p:nvPr>
            <p:custDataLst>
              <p:tags r:id="rId30"/>
            </p:custDataLst>
          </p:nvPr>
        </p:nvSpPr>
        <p:spPr>
          <a:xfrm>
            <a:off x="7896225" y="5750560"/>
            <a:ext cx="208597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 bldLvl="0" animBg="1"/>
      <p:bldP spid="6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（第二部分)小版心PDF修订页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268730"/>
            <a:ext cx="10647045" cy="5263515"/>
          </a:xfrm>
          <a:prstGeom prst="rect">
            <a:avLst/>
          </a:prstGeom>
        </p:spPr>
      </p:pic>
      <p:sp>
        <p:nvSpPr>
          <p:cNvPr id="28" name="矩形 27"/>
          <p:cNvSpPr/>
          <p:nvPr>
            <p:custDataLst>
              <p:tags r:id="rId2"/>
            </p:custDataLst>
          </p:nvPr>
        </p:nvSpPr>
        <p:spPr>
          <a:xfrm>
            <a:off x="3863975" y="1668780"/>
            <a:ext cx="114617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2717800" y="2060575"/>
            <a:ext cx="1146175" cy="23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4"/>
            </p:custDataLst>
          </p:nvPr>
        </p:nvSpPr>
        <p:spPr>
          <a:xfrm>
            <a:off x="2063750" y="2435225"/>
            <a:ext cx="2149475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5"/>
            </p:custDataLst>
          </p:nvPr>
        </p:nvSpPr>
        <p:spPr>
          <a:xfrm>
            <a:off x="8256270" y="2813685"/>
            <a:ext cx="1664335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6"/>
            </p:custDataLst>
          </p:nvPr>
        </p:nvSpPr>
        <p:spPr>
          <a:xfrm>
            <a:off x="5808345" y="3573145"/>
            <a:ext cx="1782445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3227705" y="3951605"/>
            <a:ext cx="178244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8"/>
            </p:custDataLst>
          </p:nvPr>
        </p:nvSpPr>
        <p:spPr>
          <a:xfrm>
            <a:off x="8194040" y="4330065"/>
            <a:ext cx="2071370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>
            <p:custDataLst>
              <p:tags r:id="rId9"/>
            </p:custDataLst>
          </p:nvPr>
        </p:nvSpPr>
        <p:spPr>
          <a:xfrm>
            <a:off x="2516505" y="5445125"/>
            <a:ext cx="1696720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 bldLvl="0" animBg="1"/>
      <p:bldP spid="35" grpId="0" bldLvl="0" animBg="1"/>
      <p:bldP spid="3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（第二部分)小版心PDF修订页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1268730"/>
            <a:ext cx="10647045" cy="52635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743700" y="1196340"/>
            <a:ext cx="1500505" cy="3409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2999740" y="1557020"/>
            <a:ext cx="1500505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4871720" y="1917065"/>
            <a:ext cx="1500505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3215640" y="2348865"/>
            <a:ext cx="176847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2855595" y="2744470"/>
            <a:ext cx="279654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3215640" y="3104515"/>
            <a:ext cx="189992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3791585" y="3500755"/>
            <a:ext cx="2858135" cy="327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19634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5"/>
          <p:cNvPicPr>
            <a:picLocks noChangeAspect="1"/>
          </p:cNvPicPr>
          <p:nvPr/>
        </p:nvPicPr>
        <p:blipFill>
          <a:blip r:embed="rId1"/>
          <a:srcRect b="17915"/>
          <a:stretch>
            <a:fillRect/>
          </a:stretch>
        </p:blipFill>
        <p:spPr>
          <a:xfrm>
            <a:off x="772160" y="1340485"/>
            <a:ext cx="10647045" cy="43205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908685"/>
            <a:ext cx="10647045" cy="5263515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1775460" y="1268730"/>
            <a:ext cx="72390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384290" y="1268730"/>
            <a:ext cx="49847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775460" y="1628775"/>
            <a:ext cx="49847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384290" y="1628775"/>
            <a:ext cx="49847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775460" y="1988820"/>
            <a:ext cx="498475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6456045" y="1988820"/>
            <a:ext cx="631825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703705" y="2341880"/>
            <a:ext cx="49847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6456045" y="2341880"/>
            <a:ext cx="49847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1775460" y="4077335"/>
            <a:ext cx="65849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456045" y="4077335"/>
            <a:ext cx="65849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1704340" y="4437380"/>
            <a:ext cx="49784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384925" y="4437380"/>
            <a:ext cx="49784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1775460" y="4813300"/>
            <a:ext cx="497840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6456045" y="4808220"/>
            <a:ext cx="63182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704340" y="5157470"/>
            <a:ext cx="107061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6384925" y="5157470"/>
            <a:ext cx="102108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1703705" y="5501640"/>
            <a:ext cx="49784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6275070" y="5506720"/>
            <a:ext cx="102108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1703705" y="5856605"/>
            <a:ext cx="862965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21"/>
            </p:custDataLst>
          </p:nvPr>
        </p:nvSpPr>
        <p:spPr>
          <a:xfrm>
            <a:off x="6311900" y="5859780"/>
            <a:ext cx="1592580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26873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8"/>
          <p:cNvPicPr>
            <a:picLocks noChangeAspect="1"/>
          </p:cNvPicPr>
          <p:nvPr/>
        </p:nvPicPr>
        <p:blipFill>
          <a:blip r:embed="rId1"/>
          <a:srcRect b="12450"/>
          <a:stretch>
            <a:fillRect/>
          </a:stretch>
        </p:blipFill>
        <p:spPr>
          <a:xfrm>
            <a:off x="706755" y="1268730"/>
            <a:ext cx="10647045" cy="46081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6868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0"/>
          <p:cNvPicPr>
            <a:picLocks noChangeAspect="1"/>
          </p:cNvPicPr>
          <p:nvPr/>
        </p:nvPicPr>
        <p:blipFill>
          <a:blip r:embed="rId1"/>
          <a:srcRect b="23392"/>
          <a:stretch>
            <a:fillRect/>
          </a:stretch>
        </p:blipFill>
        <p:spPr>
          <a:xfrm>
            <a:off x="838200" y="1268730"/>
            <a:ext cx="10647045" cy="40322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08685"/>
            <a:ext cx="10647045" cy="5263515"/>
          </a:xfrm>
          <a:prstGeom prst="rect">
            <a:avLst/>
          </a:prstGeom>
        </p:spPr>
      </p:pic>
      <p:sp>
        <p:nvSpPr>
          <p:cNvPr id="22" name="矩形 21"/>
          <p:cNvSpPr/>
          <p:nvPr>
            <p:custDataLst>
              <p:tags r:id="rId2"/>
            </p:custDataLst>
          </p:nvPr>
        </p:nvSpPr>
        <p:spPr>
          <a:xfrm>
            <a:off x="2927985" y="4293235"/>
            <a:ext cx="102108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999740" y="5085080"/>
            <a:ext cx="123317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7608570" y="5085080"/>
            <a:ext cx="1233170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2"/>
          <p:cNvPicPr>
            <a:picLocks noChangeAspect="1"/>
          </p:cNvPicPr>
          <p:nvPr/>
        </p:nvPicPr>
        <p:blipFill>
          <a:blip r:embed="rId1"/>
          <a:srcRect b="46329"/>
          <a:stretch>
            <a:fillRect/>
          </a:stretch>
        </p:blipFill>
        <p:spPr>
          <a:xfrm>
            <a:off x="839470" y="1772920"/>
            <a:ext cx="10649585" cy="28219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98044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1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91706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06895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58152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1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8695" y="1917065"/>
            <a:ext cx="30861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306895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8695" y="378904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9"/>
          <p:cNvPicPr>
            <a:picLocks noChangeAspect="1"/>
          </p:cNvPicPr>
          <p:nvPr/>
        </p:nvPicPr>
        <p:blipFill>
          <a:blip r:embed="rId1"/>
          <a:srcRect b="61582"/>
          <a:stretch>
            <a:fillRect/>
          </a:stretch>
        </p:blipFill>
        <p:spPr>
          <a:xfrm>
            <a:off x="838200" y="1844675"/>
            <a:ext cx="10649585" cy="201993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055370" y="182562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370" y="29972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325" y="332740"/>
            <a:ext cx="2122170" cy="419100"/>
          </a:xfrm>
        </p:spPr>
        <p:txBody>
          <a:bodyPr/>
          <a:p>
            <a:pPr algn="l"/>
            <a:r>
              <a:rPr lang="zh-CN" altLang="en-US" sz="2000" b="1"/>
              <a:t>一、交际用语</a:t>
            </a:r>
            <a:endParaRPr lang="zh-CN" altLang="en-US" sz="2000" b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1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92481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93319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504952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119697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917065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9972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22148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94157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83615" y="8001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152146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1225" y="270891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1225" y="342900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4221480"/>
            <a:ext cx="31369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447665" y="1125220"/>
            <a:ext cx="44513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631315" y="2277110"/>
            <a:ext cx="44513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07260" y="4221480"/>
            <a:ext cx="44513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79650" y="5373370"/>
            <a:ext cx="44513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4"/>
          <p:cNvPicPr>
            <a:picLocks noChangeAspect="1"/>
          </p:cNvPicPr>
          <p:nvPr/>
        </p:nvPicPr>
        <p:blipFill>
          <a:blip r:embed="rId1"/>
          <a:srcRect b="66872"/>
          <a:stretch>
            <a:fillRect/>
          </a:stretch>
        </p:blipFill>
        <p:spPr>
          <a:xfrm>
            <a:off x="839470" y="1700530"/>
            <a:ext cx="10649585" cy="17418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03705" y="2708910"/>
            <a:ext cx="445135" cy="379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765175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65175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09601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461135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7065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27711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637155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860" y="299720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1860" y="3357245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84429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417830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364490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735"/>
            <a:ext cx="34988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11860" y="2493010"/>
            <a:ext cx="35369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71729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421"/>
          <p:cNvPicPr>
            <a:picLocks noChangeAspect="1"/>
          </p:cNvPicPr>
          <p:nvPr/>
        </p:nvPicPr>
        <p:blipFill>
          <a:blip r:embed="rId1"/>
          <a:srcRect b="61775"/>
          <a:stretch>
            <a:fillRect/>
          </a:stretch>
        </p:blipFill>
        <p:spPr>
          <a:xfrm>
            <a:off x="771525" y="2277110"/>
            <a:ext cx="10649585" cy="20097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2277110"/>
            <a:ext cx="349885" cy="3308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765175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79195" y="2853055"/>
            <a:ext cx="3816985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71270" y="3573145"/>
            <a:ext cx="550164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43660" y="4281805"/>
            <a:ext cx="268160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4990465"/>
            <a:ext cx="550164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27125" y="5699125"/>
            <a:ext cx="613854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1917065"/>
            <a:ext cx="550164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2637155"/>
            <a:ext cx="550164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3429000"/>
            <a:ext cx="550164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12085" y="3805555"/>
            <a:ext cx="1539875" cy="3124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47215" y="4180840"/>
            <a:ext cx="2004060" cy="3143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872355" y="1845310"/>
            <a:ext cx="148526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19605" y="2205355"/>
            <a:ext cx="148526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24060" y="2205355"/>
            <a:ext cx="131508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5460" y="2853055"/>
            <a:ext cx="125857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96225" y="2924810"/>
            <a:ext cx="1295400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15865" y="3213100"/>
            <a:ext cx="116014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03705" y="3933190"/>
            <a:ext cx="1186180" cy="3130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282305" y="4293235"/>
            <a:ext cx="909320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591810" y="4653280"/>
            <a:ext cx="1012825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655820" y="5373370"/>
            <a:ext cx="148526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COMMONDATA" val="eyJoZGlkIjoiZTU0YmYyNWIxMTBjMzNmYjc5NjUwNjM3MjQ5MjM2Y2EifQ=="/>
  <p:tag name="KSO_WPP_MARK_KEY" val="e4da2fcd-5dcd-4351-8c6a-06149ae25441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在屏幕上显示</PresentationFormat>
  <Paragraphs>12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44</vt:i4>
      </vt:variant>
    </vt:vector>
  </HeadingPairs>
  <TitlesOfParts>
    <vt:vector size="66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2_Office 主题</vt:lpstr>
      <vt:lpstr>9_Office 主题</vt:lpstr>
      <vt:lpstr>3_Office 主题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一、交际用语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258</cp:revision>
  <dcterms:created xsi:type="dcterms:W3CDTF">2012-04-23T02:18:00Z</dcterms:created>
  <dcterms:modified xsi:type="dcterms:W3CDTF">2023-06-25T05:47:37Z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