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75" r:id="rId10"/>
    <p:sldMasterId id="2147483687" r:id="rId11"/>
    <p:sldMasterId id="2147483699" r:id="rId12"/>
  </p:sldMasterIdLst>
  <p:sldIdLst>
    <p:sldId id="256" r:id="rId13"/>
    <p:sldId id="257" r:id="rId14"/>
    <p:sldId id="258" r:id="rId15"/>
    <p:sldId id="645" r:id="rId16"/>
    <p:sldId id="571" r:id="rId17"/>
    <p:sldId id="646" r:id="rId18"/>
    <p:sldId id="672" r:id="rId19"/>
    <p:sldId id="647" r:id="rId20"/>
    <p:sldId id="648" r:id="rId21"/>
    <p:sldId id="649" r:id="rId22"/>
    <p:sldId id="650" r:id="rId23"/>
    <p:sldId id="674" r:id="rId24"/>
    <p:sldId id="651" r:id="rId25"/>
    <p:sldId id="652" r:id="rId26"/>
    <p:sldId id="653" r:id="rId27"/>
    <p:sldId id="654" r:id="rId28"/>
    <p:sldId id="655" r:id="rId29"/>
    <p:sldId id="675" r:id="rId30"/>
    <p:sldId id="656" r:id="rId31"/>
    <p:sldId id="657" r:id="rId32"/>
    <p:sldId id="676" r:id="rId33"/>
    <p:sldId id="658" r:id="rId34"/>
    <p:sldId id="659" r:id="rId35"/>
    <p:sldId id="660" r:id="rId36"/>
    <p:sldId id="661" r:id="rId37"/>
    <p:sldId id="677" r:id="rId38"/>
    <p:sldId id="662" r:id="rId39"/>
    <p:sldId id="663" r:id="rId40"/>
    <p:sldId id="664" r:id="rId41"/>
    <p:sldId id="665" r:id="rId42"/>
    <p:sldId id="666" r:id="rId43"/>
    <p:sldId id="667" r:id="rId44"/>
    <p:sldId id="668" r:id="rId45"/>
    <p:sldId id="669" r:id="rId46"/>
    <p:sldId id="670" r:id="rId47"/>
    <p:sldId id="671" r:id="rId48"/>
    <p:sldId id="678" r:id="rId49"/>
  </p:sldIdLst>
  <p:sldSz cx="12192000" cy="6858000"/>
  <p:notesSz cx="6858000" cy="9144000"/>
  <p:custDataLst>
    <p:tags r:id="rId5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52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3" Type="http://schemas.openxmlformats.org/officeDocument/2006/relationships/tags" Target="tags/tag75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7.xml"/><Relationship Id="rId48" Type="http://schemas.openxmlformats.org/officeDocument/2006/relationships/slide" Target="slides/slide36.xml"/><Relationship Id="rId47" Type="http://schemas.openxmlformats.org/officeDocument/2006/relationships/slide" Target="slides/slide35.xml"/><Relationship Id="rId46" Type="http://schemas.openxmlformats.org/officeDocument/2006/relationships/slide" Target="slides/slide34.xml"/><Relationship Id="rId45" Type="http://schemas.openxmlformats.org/officeDocument/2006/relationships/slide" Target="slides/slide33.xml"/><Relationship Id="rId44" Type="http://schemas.openxmlformats.org/officeDocument/2006/relationships/slide" Target="slides/slide32.xml"/><Relationship Id="rId43" Type="http://schemas.openxmlformats.org/officeDocument/2006/relationships/slide" Target="slides/slide31.xml"/><Relationship Id="rId42" Type="http://schemas.openxmlformats.org/officeDocument/2006/relationships/slide" Target="slides/slide30.xml"/><Relationship Id="rId41" Type="http://schemas.openxmlformats.org/officeDocument/2006/relationships/slide" Target="slides/slide29.xml"/><Relationship Id="rId40" Type="http://schemas.openxmlformats.org/officeDocument/2006/relationships/slide" Target="slides/slide28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7.xml"/><Relationship Id="rId38" Type="http://schemas.openxmlformats.org/officeDocument/2006/relationships/slide" Target="slides/slide26.xml"/><Relationship Id="rId37" Type="http://schemas.openxmlformats.org/officeDocument/2006/relationships/slide" Target="slides/slide25.xml"/><Relationship Id="rId36" Type="http://schemas.openxmlformats.org/officeDocument/2006/relationships/slide" Target="slides/slide24.xml"/><Relationship Id="rId35" Type="http://schemas.openxmlformats.org/officeDocument/2006/relationships/slide" Target="slides/slide23.xml"/><Relationship Id="rId34" Type="http://schemas.openxmlformats.org/officeDocument/2006/relationships/slide" Target="slides/slide22.xml"/><Relationship Id="rId33" Type="http://schemas.openxmlformats.org/officeDocument/2006/relationships/slide" Target="slides/slide21.xml"/><Relationship Id="rId32" Type="http://schemas.openxmlformats.org/officeDocument/2006/relationships/slide" Target="slides/slide20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0" Type="http://schemas.openxmlformats.org/officeDocument/2006/relationships/slide" Target="slides/slide8.xml"/><Relationship Id="rId2" Type="http://schemas.openxmlformats.org/officeDocument/2006/relationships/theme" Target="theme/theme1.xml"/><Relationship Id="rId19" Type="http://schemas.openxmlformats.org/officeDocument/2006/relationships/slide" Target="slides/slide7.xml"/><Relationship Id="rId18" Type="http://schemas.openxmlformats.org/officeDocument/2006/relationships/slide" Target="slides/slide6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3" Type="http://schemas.openxmlformats.org/officeDocument/2006/relationships/slide" Target="slides/slide1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8710930" y="31369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7" Type="http://schemas.openxmlformats.org/officeDocument/2006/relationships/theme" Target="../theme/theme3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6" Type="http://schemas.openxmlformats.org/officeDocument/2006/relationships/theme" Target="../theme/theme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8" Type="http://schemas.openxmlformats.org/officeDocument/2006/relationships/theme" Target="../theme/theme9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2" Type="http://schemas.openxmlformats.org/officeDocument/2006/relationships/theme" Target="../theme/theme10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2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4" Type="http://schemas.openxmlformats.org/officeDocument/2006/relationships/theme" Target="../theme/theme11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汇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3~4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 中职英语S10（教师用书）_4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575685" y="1052830"/>
            <a:ext cx="1501140" cy="3092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589770" y="1052830"/>
            <a:ext cx="1607820" cy="3251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712085" y="1425575"/>
            <a:ext cx="1501140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432175" y="1713230"/>
            <a:ext cx="1644650" cy="2686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515350" y="1713230"/>
            <a:ext cx="1595755" cy="2692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181350" y="2038985"/>
            <a:ext cx="1607820" cy="2597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867140" y="2038985"/>
            <a:ext cx="1657350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999740" y="2345690"/>
            <a:ext cx="1501140" cy="2501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215120" y="2345690"/>
            <a:ext cx="169481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215640" y="2652395"/>
            <a:ext cx="1501140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688705" y="2652395"/>
            <a:ext cx="1501140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575685" y="2959100"/>
            <a:ext cx="1909445" cy="2508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976360" y="2959100"/>
            <a:ext cx="1501140" cy="2508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871720" y="3265805"/>
            <a:ext cx="1604010" cy="2597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034030" y="3591560"/>
            <a:ext cx="1899285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328660" y="3572510"/>
            <a:ext cx="1501140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432175" y="3860800"/>
            <a:ext cx="1669415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00415" y="3879215"/>
            <a:ext cx="2124710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143885" y="4207510"/>
            <a:ext cx="2216785" cy="2413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400415" y="4185920"/>
            <a:ext cx="2330450" cy="2692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3072130" y="4492625"/>
            <a:ext cx="2004695" cy="2647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680325" y="4502785"/>
            <a:ext cx="1837690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855595" y="4797425"/>
            <a:ext cx="2107565" cy="2647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472170" y="4791075"/>
            <a:ext cx="1777365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324225" y="5106670"/>
            <a:ext cx="2503805" cy="2673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7608570" y="5092700"/>
            <a:ext cx="2387600" cy="2876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855595" y="5398135"/>
            <a:ext cx="2630170" cy="2787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7824470" y="5412740"/>
            <a:ext cx="1583690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3935730" y="5720080"/>
            <a:ext cx="2517140" cy="240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8889365" y="1418590"/>
            <a:ext cx="1635760" cy="2603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5" grpId="0" bldLvl="0" animBg="1"/>
      <p:bldP spid="36" grpId="0" bldLvl="0" animBg="1"/>
      <p:bldP spid="3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782" y="2420408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PPT 中职英语S10（教师用书）_4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8183880" y="1124585"/>
            <a:ext cx="2026920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039735" y="1844675"/>
            <a:ext cx="1600835" cy="3511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063115" y="2637155"/>
            <a:ext cx="2026920" cy="3352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871720" y="3429000"/>
            <a:ext cx="2832735" cy="2971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47215" y="3789045"/>
            <a:ext cx="196913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4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4511675" y="784225"/>
            <a:ext cx="1528445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215640" y="1124585"/>
            <a:ext cx="235394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79650" y="1844675"/>
            <a:ext cx="2026920" cy="3638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671945" y="2277110"/>
            <a:ext cx="140906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511675" y="2637155"/>
            <a:ext cx="2204720" cy="3390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847850" y="2997200"/>
            <a:ext cx="102933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575685" y="3789045"/>
            <a:ext cx="115125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880100" y="4149090"/>
            <a:ext cx="139128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015865" y="4940935"/>
            <a:ext cx="225615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791585" y="5300980"/>
            <a:ext cx="2026920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08685"/>
            <a:ext cx="10647045" cy="526351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7752080" y="1196340"/>
            <a:ext cx="3667760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1127760" y="1548765"/>
            <a:ext cx="14389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855595" y="3213100"/>
            <a:ext cx="666115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4151630" y="3213100"/>
            <a:ext cx="666115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2855595" y="4533900"/>
            <a:ext cx="1135380" cy="273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5" grpId="0" bldLvl="0" animBg="1"/>
      <p:bldP spid="6" grpId="0" bldLvl="0" animBg="1"/>
      <p:bldP spid="10" grpId="0" bldLvl="0" animBg="1"/>
      <p:bldP spid="1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836295"/>
            <a:ext cx="10647045" cy="526351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4151630" y="2564765"/>
            <a:ext cx="57594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3373120" y="2898140"/>
            <a:ext cx="634365" cy="3117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" name="图片 1" descr="（第二部分)小版心PDF修订页_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" y="908685"/>
            <a:ext cx="10647045" cy="526351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343660" y="2060575"/>
            <a:ext cx="634365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1343660" y="2420620"/>
            <a:ext cx="1515110" cy="2590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199515" y="2780665"/>
            <a:ext cx="1143635" cy="2863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699510" y="3933190"/>
            <a:ext cx="122872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3364230" y="4725035"/>
            <a:ext cx="932815" cy="2552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 中职英语S10（教师用书）_437"/>
          <p:cNvPicPr>
            <a:picLocks noChangeAspect="1"/>
          </p:cNvPicPr>
          <p:nvPr/>
        </p:nvPicPr>
        <p:blipFill>
          <a:blip r:embed="rId1"/>
          <a:srcRect b="53357"/>
          <a:stretch>
            <a:fillRect/>
          </a:stretch>
        </p:blipFill>
        <p:spPr>
          <a:xfrm>
            <a:off x="771208" y="2277110"/>
            <a:ext cx="10649585" cy="24523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83615" y="764540"/>
            <a:ext cx="34480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917065"/>
            <a:ext cx="34480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708910"/>
            <a:ext cx="34480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42900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422084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764540"/>
            <a:ext cx="10649585" cy="52578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83615" y="76454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91706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263715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42900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1860" y="414909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9" grpId="0" bldLvl="0" animBg="1"/>
      <p:bldP spid="10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83615" y="119697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63715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422084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66445" y="1825625"/>
            <a:ext cx="10587355" cy="4351655"/>
          </a:xfrm>
        </p:spPr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41"/>
          <p:cNvPicPr>
            <a:picLocks noChangeAspect="1"/>
          </p:cNvPicPr>
          <p:nvPr/>
        </p:nvPicPr>
        <p:blipFill>
          <a:blip r:embed="rId1"/>
          <a:srcRect b="39481"/>
          <a:stretch>
            <a:fillRect/>
          </a:stretch>
        </p:blipFill>
        <p:spPr>
          <a:xfrm>
            <a:off x="771208" y="1772920"/>
            <a:ext cx="10649585" cy="318198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83615" y="170053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328485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83615" y="119697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84467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70891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78904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58089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43"/>
          <p:cNvPicPr>
            <a:picLocks noChangeAspect="1"/>
          </p:cNvPicPr>
          <p:nvPr/>
        </p:nvPicPr>
        <p:blipFill>
          <a:blip r:embed="rId1"/>
          <a:srcRect b="25785"/>
          <a:stretch>
            <a:fillRect/>
          </a:stretch>
        </p:blipFill>
        <p:spPr>
          <a:xfrm>
            <a:off x="771525" y="1268730"/>
            <a:ext cx="10649585" cy="39020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83615" y="119697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98882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278066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50075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29323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800100"/>
            <a:ext cx="10649585" cy="52578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83615" y="227711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270891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306895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42900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78904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3615" y="414909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3615" y="458089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494093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3615" y="530098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83615" y="576072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83615" y="342900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422084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800100"/>
            <a:ext cx="10649585" cy="52578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83615" y="800100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844675"/>
            <a:ext cx="323215" cy="3149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860" y="3068955"/>
            <a:ext cx="323215" cy="3867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00100"/>
            <a:ext cx="1064958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50"/>
          <p:cNvPicPr>
            <a:picLocks noChangeAspect="1"/>
          </p:cNvPicPr>
          <p:nvPr/>
        </p:nvPicPr>
        <p:blipFill>
          <a:blip r:embed="rId1"/>
          <a:srcRect b="27343"/>
          <a:stretch>
            <a:fillRect/>
          </a:stretch>
        </p:blipFill>
        <p:spPr>
          <a:xfrm>
            <a:off x="767715" y="1340485"/>
            <a:ext cx="10649585" cy="382016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51"/>
          <p:cNvPicPr>
            <a:picLocks noChangeAspect="1"/>
          </p:cNvPicPr>
          <p:nvPr/>
        </p:nvPicPr>
        <p:blipFill>
          <a:blip r:embed="rId1"/>
          <a:srcRect b="18128"/>
          <a:stretch>
            <a:fillRect/>
          </a:stretch>
        </p:blipFill>
        <p:spPr>
          <a:xfrm>
            <a:off x="771525" y="1276985"/>
            <a:ext cx="10649585" cy="430466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99515" y="1917065"/>
            <a:ext cx="5775325" cy="3835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27760" y="2696845"/>
            <a:ext cx="577532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9515" y="3429000"/>
            <a:ext cx="5775325" cy="3956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38200" y="4220845"/>
            <a:ext cx="3274695" cy="3505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415415" y="4967605"/>
            <a:ext cx="5775325" cy="3835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52"/>
          <p:cNvPicPr>
            <a:picLocks noChangeAspect="1"/>
          </p:cNvPicPr>
          <p:nvPr/>
        </p:nvPicPr>
        <p:blipFill>
          <a:blip r:embed="rId1"/>
          <a:srcRect l="30" r="-30" b="22669"/>
          <a:stretch>
            <a:fillRect/>
          </a:stretch>
        </p:blipFill>
        <p:spPr>
          <a:xfrm>
            <a:off x="771525" y="1196975"/>
            <a:ext cx="10649585" cy="406590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27760" y="2279650"/>
            <a:ext cx="6207760" cy="3175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55370" y="3013075"/>
            <a:ext cx="6207760" cy="3467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55370" y="3820795"/>
            <a:ext cx="3263265" cy="2959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71905" y="4220845"/>
            <a:ext cx="1430655" cy="2578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432175" y="4577715"/>
            <a:ext cx="133540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570" y="260350"/>
            <a:ext cx="2975610" cy="363855"/>
          </a:xfrm>
        </p:spPr>
        <p:txBody>
          <a:bodyPr/>
          <a:p>
            <a:pPr algn="l"/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第二节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应用文写作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525" y="800100"/>
            <a:ext cx="10649585" cy="5257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664200" y="1196975"/>
            <a:ext cx="1111250" cy="2273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088255" y="1565910"/>
            <a:ext cx="1111250" cy="2597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079875" y="1917065"/>
            <a:ext cx="1111250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783840" y="2708910"/>
            <a:ext cx="1590675" cy="2628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584065" y="3068955"/>
            <a:ext cx="1111250" cy="2273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199515" y="3800475"/>
            <a:ext cx="1111250" cy="3028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104380" y="4580890"/>
            <a:ext cx="1301115" cy="2800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311900" y="4993640"/>
            <a:ext cx="1216660" cy="2470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400415" y="5373370"/>
            <a:ext cx="1270000" cy="2273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951855" y="5733415"/>
            <a:ext cx="1111250" cy="2781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782" y="2420408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COMMONDATA" val="eyJoZGlkIjoiZTU0YmYyNWIxMTBjMzNmYjc5NjUwNjM3MjQ5MjM2Y2EifQ=="/>
  <p:tag name="KSO_WPP_MARK_KEY" val="d452f655-8e1d-4e03-a861-b9c30f5ef2d8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0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在屏幕上显示</PresentationFormat>
  <Paragraphs>12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11</vt:i4>
      </vt:variant>
      <vt:variant>
        <vt:lpstr>幻灯片标题</vt:lpstr>
      </vt:variant>
      <vt:variant>
        <vt:i4>37</vt:i4>
      </vt:variant>
    </vt:vector>
  </HeadingPairs>
  <TitlesOfParts>
    <vt:vector size="60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楷体</vt:lpstr>
      <vt:lpstr>2_Office 主题</vt:lpstr>
      <vt:lpstr>9_Office 主题</vt:lpstr>
      <vt:lpstr>3_Office 主题</vt:lpstr>
      <vt:lpstr>1_Office 主题</vt:lpstr>
      <vt:lpstr>4_Office 主题</vt:lpstr>
      <vt:lpstr>10_Office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第二节 应用文写作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250</cp:revision>
  <dcterms:created xsi:type="dcterms:W3CDTF">2012-04-23T02:18:00Z</dcterms:created>
  <dcterms:modified xsi:type="dcterms:W3CDTF">2023-06-25T05:58:11Z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95235BAC3DFA406EABFC015714334095</vt:lpwstr>
  </property>
</Properties>
</file>