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87" r:id="rId11"/>
    <p:sldMasterId id="2147483699" r:id="rId12"/>
  </p:sldMasterIdLst>
  <p:sldIdLst>
    <p:sldId id="256" r:id="rId13"/>
    <p:sldId id="257" r:id="rId14"/>
    <p:sldId id="258" r:id="rId15"/>
    <p:sldId id="770" r:id="rId16"/>
    <p:sldId id="703" r:id="rId17"/>
    <p:sldId id="704" r:id="rId18"/>
    <p:sldId id="705" r:id="rId19"/>
    <p:sldId id="735" r:id="rId20"/>
    <p:sldId id="706" r:id="rId21"/>
    <p:sldId id="707" r:id="rId22"/>
    <p:sldId id="708" r:id="rId23"/>
    <p:sldId id="709" r:id="rId24"/>
    <p:sldId id="710" r:id="rId25"/>
    <p:sldId id="711" r:id="rId26"/>
    <p:sldId id="712" r:id="rId27"/>
    <p:sldId id="736" r:id="rId28"/>
    <p:sldId id="713" r:id="rId29"/>
    <p:sldId id="714" r:id="rId30"/>
    <p:sldId id="715" r:id="rId31"/>
    <p:sldId id="716" r:id="rId32"/>
    <p:sldId id="717" r:id="rId33"/>
    <p:sldId id="718" r:id="rId34"/>
    <p:sldId id="737" r:id="rId35"/>
    <p:sldId id="719" r:id="rId36"/>
    <p:sldId id="720" r:id="rId37"/>
    <p:sldId id="738" r:id="rId38"/>
    <p:sldId id="721" r:id="rId39"/>
    <p:sldId id="722" r:id="rId40"/>
    <p:sldId id="723" r:id="rId41"/>
    <p:sldId id="724" r:id="rId42"/>
    <p:sldId id="739" r:id="rId43"/>
    <p:sldId id="725" r:id="rId44"/>
    <p:sldId id="726" r:id="rId45"/>
    <p:sldId id="727" r:id="rId46"/>
    <p:sldId id="728" r:id="rId47"/>
    <p:sldId id="729" r:id="rId48"/>
    <p:sldId id="730" r:id="rId49"/>
    <p:sldId id="731" r:id="rId50"/>
    <p:sldId id="732" r:id="rId51"/>
    <p:sldId id="733" r:id="rId52"/>
    <p:sldId id="734" r:id="rId53"/>
    <p:sldId id="740" r:id="rId54"/>
  </p:sldIdLst>
  <p:sldSz cx="12192000" cy="6858000"/>
  <p:notesSz cx="6858000" cy="9144000"/>
  <p:custDataLst>
    <p:tags r:id="rId5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8" Type="http://schemas.openxmlformats.org/officeDocument/2006/relationships/tags" Target="tags/tag94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42.xml"/><Relationship Id="rId53" Type="http://schemas.openxmlformats.org/officeDocument/2006/relationships/slide" Target="slides/slide41.xml"/><Relationship Id="rId52" Type="http://schemas.openxmlformats.org/officeDocument/2006/relationships/slide" Target="slides/slide40.xml"/><Relationship Id="rId51" Type="http://schemas.openxmlformats.org/officeDocument/2006/relationships/slide" Target="slides/slide39.xml"/><Relationship Id="rId50" Type="http://schemas.openxmlformats.org/officeDocument/2006/relationships/slide" Target="slides/slide38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7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slide" Target="slides/slide1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0553065" y="4241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8" Type="http://schemas.openxmlformats.org/officeDocument/2006/relationships/theme" Target="../theme/theme9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2" Type="http://schemas.openxmlformats.org/officeDocument/2006/relationships/theme" Target="../theme/theme10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2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4" Type="http://schemas.openxmlformats.org/officeDocument/2006/relationships/theme" Target="../theme/theme11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2" Type="http://schemas.openxmlformats.org/officeDocument/2006/relationships/slideLayout" Target="../slideLayouts/slideLayout14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0" Type="http://schemas.openxmlformats.org/officeDocument/2006/relationships/slideLayout" Target="../slideLayouts/slideLayout14.xml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5~6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4"/>
          <p:cNvPicPr>
            <a:picLocks noChangeAspect="1"/>
          </p:cNvPicPr>
          <p:nvPr/>
        </p:nvPicPr>
        <p:blipFill>
          <a:blip r:embed="rId1"/>
          <a:srcRect b="33007"/>
          <a:stretch>
            <a:fillRect/>
          </a:stretch>
        </p:blipFill>
        <p:spPr>
          <a:xfrm>
            <a:off x="771525" y="1412875"/>
            <a:ext cx="10649585" cy="352234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999740" y="177292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72170" y="177292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59785" y="2132965"/>
            <a:ext cx="2032635" cy="3187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040370" y="214947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27985" y="252666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92260" y="2526030"/>
            <a:ext cx="210312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15640" y="292481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616315" y="292227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15640" y="3284855"/>
            <a:ext cx="1501140" cy="2997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88705" y="3285490"/>
            <a:ext cx="1501140" cy="2978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432175" y="368300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048750" y="367538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719830" y="4043045"/>
            <a:ext cx="1501140" cy="3067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264650" y="4044950"/>
            <a:ext cx="1501140" cy="3105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91810" y="443738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5"/>
          <p:cNvPicPr>
            <a:picLocks noChangeAspect="1"/>
          </p:cNvPicPr>
          <p:nvPr/>
        </p:nvPicPr>
        <p:blipFill>
          <a:blip r:embed="rId1"/>
          <a:srcRect b="38297"/>
          <a:stretch>
            <a:fillRect/>
          </a:stretch>
        </p:blipFill>
        <p:spPr>
          <a:xfrm>
            <a:off x="767715" y="1628775"/>
            <a:ext cx="10649585" cy="324421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143885" y="1557020"/>
            <a:ext cx="1501140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464425" y="1540510"/>
            <a:ext cx="1501140" cy="3409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67940" y="1988820"/>
            <a:ext cx="1501140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040370" y="1950720"/>
            <a:ext cx="1621790" cy="3257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855595" y="238252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392035" y="234569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639695" y="2708910"/>
            <a:ext cx="188341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590155" y="2708910"/>
            <a:ext cx="1663065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59785" y="3140710"/>
            <a:ext cx="3126105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639695" y="3500755"/>
            <a:ext cx="1501140" cy="293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20280" y="3470910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575685" y="3860800"/>
            <a:ext cx="2426970" cy="3257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256270" y="3865880"/>
            <a:ext cx="23291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251835" y="4290695"/>
            <a:ext cx="2435860" cy="2660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760460" y="4220845"/>
            <a:ext cx="2225040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712085" y="1124585"/>
            <a:ext cx="1501140" cy="320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279650" y="1540510"/>
            <a:ext cx="117475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95775" y="1917065"/>
            <a:ext cx="1715135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39920" y="2637155"/>
            <a:ext cx="1501140" cy="3409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52445" y="3068955"/>
            <a:ext cx="1664335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95775" y="3413125"/>
            <a:ext cx="150114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99965" y="4220845"/>
            <a:ext cx="1821815" cy="2571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7"/>
          <p:cNvPicPr>
            <a:picLocks noChangeAspect="1"/>
          </p:cNvPicPr>
          <p:nvPr/>
        </p:nvPicPr>
        <p:blipFill>
          <a:blip r:embed="rId1"/>
          <a:srcRect b="26522"/>
          <a:stretch>
            <a:fillRect/>
          </a:stretch>
        </p:blipFill>
        <p:spPr>
          <a:xfrm>
            <a:off x="767715" y="1497330"/>
            <a:ext cx="10649585" cy="386334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7104380" y="1412875"/>
            <a:ext cx="2063115" cy="3498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024245" y="1825625"/>
            <a:ext cx="161417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256270" y="1844675"/>
            <a:ext cx="3072130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432175" y="2637155"/>
            <a:ext cx="1501140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28210" y="2997200"/>
            <a:ext cx="173101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855595" y="3357245"/>
            <a:ext cx="15011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824470" y="4149090"/>
            <a:ext cx="1935480" cy="2838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32175" y="4509135"/>
            <a:ext cx="123444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75025" y="4940935"/>
            <a:ext cx="1616075" cy="252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913765"/>
            <a:ext cx="10647045" cy="526351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631950" y="1268730"/>
            <a:ext cx="72199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384290" y="1268730"/>
            <a:ext cx="59055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9048750" y="1268730"/>
            <a:ext cx="59055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703705" y="1628775"/>
            <a:ext cx="1079500" cy="313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384290" y="1628775"/>
            <a:ext cx="72517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8976360" y="1652270"/>
            <a:ext cx="590550" cy="291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2207895" y="4293235"/>
            <a:ext cx="145796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8040370" y="4293235"/>
            <a:ext cx="194056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75685" y="5013325"/>
            <a:ext cx="1607820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8373110" y="5013325"/>
            <a:ext cx="2058035" cy="313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（第二部分)小版心PDF修订页_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913765"/>
            <a:ext cx="10647045" cy="526351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199515" y="4843780"/>
            <a:ext cx="1607820" cy="2597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5880100" y="4869180"/>
            <a:ext cx="303149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199515" y="5203190"/>
            <a:ext cx="1705610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32145" y="5203190"/>
            <a:ext cx="1577340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199515" y="5517515"/>
            <a:ext cx="1489710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5735955" y="5530850"/>
            <a:ext cx="1577340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199515" y="5831840"/>
            <a:ext cx="1489710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5735955" y="5840730"/>
            <a:ext cx="2444750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124585"/>
            <a:ext cx="10647045" cy="526351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3863975" y="3068955"/>
            <a:ext cx="171831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156335" y="3429000"/>
            <a:ext cx="117538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423795" y="3789045"/>
            <a:ext cx="117538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2550795" y="4149090"/>
            <a:ext cx="724535" cy="2305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4725035" y="4149090"/>
            <a:ext cx="565785" cy="2305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8" grpId="0" bldLvl="0" animBg="1"/>
      <p:bldP spid="11" grpId="0" bldLvl="0" animBg="1"/>
      <p:bldP spid="1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196975"/>
            <a:ext cx="10647045" cy="526351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711450" y="2564765"/>
            <a:ext cx="1887220" cy="237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215640" y="2853055"/>
            <a:ext cx="2299335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124585"/>
            <a:ext cx="10647045" cy="526351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343660" y="2132965"/>
            <a:ext cx="1155065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311900" y="2132965"/>
            <a:ext cx="985520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271270" y="2493010"/>
            <a:ext cx="985520" cy="23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311900" y="2468245"/>
            <a:ext cx="985520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1343660" y="2780665"/>
            <a:ext cx="985520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6311900" y="2783205"/>
            <a:ext cx="133985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6145" y="836930"/>
            <a:ext cx="10515600" cy="525145"/>
          </a:xfrm>
        </p:spPr>
        <p:txBody>
          <a:bodyPr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句子的种类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5"/>
          <p:cNvPicPr>
            <a:picLocks noChangeAspect="1"/>
          </p:cNvPicPr>
          <p:nvPr/>
        </p:nvPicPr>
        <p:blipFill>
          <a:blip r:embed="rId1"/>
          <a:srcRect b="26981"/>
          <a:stretch>
            <a:fillRect/>
          </a:stretch>
        </p:blipFill>
        <p:spPr>
          <a:xfrm>
            <a:off x="839470" y="1484630"/>
            <a:ext cx="10649585" cy="38392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8"/>
          <p:cNvPicPr>
            <a:picLocks noChangeAspect="1"/>
          </p:cNvPicPr>
          <p:nvPr/>
        </p:nvPicPr>
        <p:blipFill>
          <a:blip r:embed="rId1"/>
          <a:srcRect b="61401"/>
          <a:stretch>
            <a:fillRect/>
          </a:stretch>
        </p:blipFill>
        <p:spPr>
          <a:xfrm>
            <a:off x="771525" y="1917065"/>
            <a:ext cx="10649585" cy="20294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9"/>
          <p:cNvPicPr>
            <a:picLocks noChangeAspect="1"/>
          </p:cNvPicPr>
          <p:nvPr/>
        </p:nvPicPr>
        <p:blipFill>
          <a:blip r:embed="rId1"/>
          <a:srcRect b="33188"/>
          <a:stretch>
            <a:fillRect/>
          </a:stretch>
        </p:blipFill>
        <p:spPr>
          <a:xfrm>
            <a:off x="767715" y="1196975"/>
            <a:ext cx="10649585" cy="35128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0"/>
          <p:cNvPicPr>
            <a:picLocks noChangeAspect="1"/>
          </p:cNvPicPr>
          <p:nvPr/>
        </p:nvPicPr>
        <p:blipFill>
          <a:blip r:embed="rId1"/>
          <a:srcRect b="49070"/>
          <a:stretch>
            <a:fillRect/>
          </a:stretch>
        </p:blipFill>
        <p:spPr>
          <a:xfrm>
            <a:off x="771525" y="1557020"/>
            <a:ext cx="10649585" cy="26777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80010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55702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70891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342900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61772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2"/>
          <p:cNvPicPr>
            <a:picLocks noChangeAspect="1"/>
          </p:cNvPicPr>
          <p:nvPr/>
        </p:nvPicPr>
        <p:blipFill>
          <a:blip r:embed="rId1"/>
          <a:srcRect b="25604"/>
          <a:stretch>
            <a:fillRect/>
          </a:stretch>
        </p:blipFill>
        <p:spPr>
          <a:xfrm>
            <a:off x="771525" y="1412875"/>
            <a:ext cx="10649585" cy="39116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1340485"/>
            <a:ext cx="30226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20472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853055"/>
            <a:ext cx="302260" cy="3181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71729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39864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119697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27711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78904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4"/>
          <p:cNvPicPr>
            <a:picLocks noChangeAspect="1"/>
          </p:cNvPicPr>
          <p:nvPr/>
        </p:nvPicPr>
        <p:blipFill>
          <a:blip r:embed="rId1"/>
          <a:srcRect b="40036"/>
          <a:stretch>
            <a:fillRect/>
          </a:stretch>
        </p:blipFill>
        <p:spPr>
          <a:xfrm>
            <a:off x="838200" y="1628775"/>
            <a:ext cx="10649585" cy="31527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055370" y="1490980"/>
            <a:ext cx="302260" cy="4445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5370" y="3034030"/>
            <a:ext cx="302260" cy="4641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119697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34886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860" y="342900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22084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501332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80010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54051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89860"/>
            <a:ext cx="302260" cy="375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3429000"/>
            <a:ext cx="37465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22084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7"/>
          <p:cNvPicPr>
            <a:picLocks noChangeAspect="1"/>
          </p:cNvPicPr>
          <p:nvPr/>
        </p:nvPicPr>
        <p:blipFill>
          <a:blip r:embed="rId1"/>
          <a:srcRect b="38490"/>
          <a:stretch>
            <a:fillRect/>
          </a:stretch>
        </p:blipFill>
        <p:spPr>
          <a:xfrm>
            <a:off x="839470" y="1484630"/>
            <a:ext cx="10649585" cy="323405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559560" y="206057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559560" y="249301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59560" y="285305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31315" y="321310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59560" y="357314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9"/>
          <p:cNvPicPr>
            <a:picLocks noChangeAspect="1"/>
          </p:cNvPicPr>
          <p:nvPr/>
        </p:nvPicPr>
        <p:blipFill>
          <a:blip r:embed="rId1"/>
          <a:srcRect b="26341"/>
          <a:stretch>
            <a:fillRect/>
          </a:stretch>
        </p:blipFill>
        <p:spPr>
          <a:xfrm>
            <a:off x="838200" y="1268730"/>
            <a:ext cx="10649585" cy="387286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055370" y="126873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5370" y="162877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55370" y="206057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234569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278066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314071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55370" y="350075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55370" y="393255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55370" y="429323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55370" y="465582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342900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4149090"/>
            <a:ext cx="302260" cy="3524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2"/>
          <p:cNvPicPr>
            <a:picLocks noChangeAspect="1"/>
          </p:cNvPicPr>
          <p:nvPr/>
        </p:nvPicPr>
        <p:blipFill>
          <a:blip r:embed="rId1"/>
          <a:srcRect b="26159"/>
          <a:stretch>
            <a:fillRect/>
          </a:stretch>
        </p:blipFill>
        <p:spPr>
          <a:xfrm>
            <a:off x="770890" y="1340485"/>
            <a:ext cx="10649585" cy="388239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1340485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493010"/>
            <a:ext cx="302260" cy="285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241675"/>
            <a:ext cx="302260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226185" y="2637155"/>
            <a:ext cx="3556000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343660" y="3357245"/>
            <a:ext cx="540639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43660" y="4149090"/>
            <a:ext cx="355600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26185" y="4940935"/>
            <a:ext cx="362585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15415" y="5661025"/>
            <a:ext cx="4886325" cy="3536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5"/>
          <p:cNvPicPr>
            <a:picLocks noChangeAspect="1"/>
          </p:cNvPicPr>
          <p:nvPr/>
        </p:nvPicPr>
        <p:blipFill>
          <a:blip r:embed="rId1"/>
          <a:srcRect b="25785"/>
          <a:stretch>
            <a:fillRect/>
          </a:stretch>
        </p:blipFill>
        <p:spPr>
          <a:xfrm>
            <a:off x="839470" y="1196975"/>
            <a:ext cx="10649585" cy="39020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343025" y="2277110"/>
            <a:ext cx="355600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71270" y="3068955"/>
            <a:ext cx="5146040" cy="3086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3789045"/>
            <a:ext cx="355600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63340" y="4130675"/>
            <a:ext cx="131191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0310" y="4580890"/>
            <a:ext cx="139509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4874895" y="1772920"/>
            <a:ext cx="2473325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52040" y="2493010"/>
            <a:ext cx="146304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680325" y="2493010"/>
            <a:ext cx="159258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69765" y="2834640"/>
            <a:ext cx="1851025" cy="3530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814320" y="3573145"/>
            <a:ext cx="1729740" cy="3162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40370" y="3889375"/>
            <a:ext cx="159258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71945" y="4300220"/>
            <a:ext cx="1592580" cy="2997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35730" y="5002530"/>
            <a:ext cx="1450975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96225" y="5312410"/>
            <a:ext cx="159258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160010" y="4664075"/>
            <a:ext cx="1592580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COMMONDATA" val="eyJoZGlkIjoiZTU0YmYyNWIxMTBjMzNmYjc5NjUwNjM3MjQ5MjM2Y2EifQ=="/>
  <p:tag name="KSO_WPP_MARK_KEY" val="26f67a63-f44b-49b1-95d6-7b256257208e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WPS 演示</Application>
  <PresentationFormat>在屏幕上显示</PresentationFormat>
  <Paragraphs>12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42</vt:i4>
      </vt:variant>
    </vt:vector>
  </HeadingPairs>
  <TitlesOfParts>
    <vt:vector size="65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句子的种类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256</cp:revision>
  <dcterms:created xsi:type="dcterms:W3CDTF">2012-04-23T02:18:00Z</dcterms:created>
  <dcterms:modified xsi:type="dcterms:W3CDTF">2023-06-25T06:13:52Z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