
<file path=[Content_Types].xml><?xml version="1.0" encoding="utf-8"?>
<Types xmlns="http://schemas.openxmlformats.org/package/2006/content-types">
  <Default Extension="jpeg" ContentType="image/jpeg"/>
  <Default Extension="JPG" ContentType="image/.jp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10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Masters/slideMaster8.xml" ContentType="application/vnd.openxmlformats-officedocument.presentationml.slideMaster+xml"/>
  <Override PartName="/ppt/slideMasters/slideMaster9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tags/tag23.xml" ContentType="application/vnd.openxmlformats-officedocument.presentationml.tags+xml"/>
  <Override PartName="/ppt/tags/tag24.xml" ContentType="application/vnd.openxmlformats-officedocument.presentationml.tags+xml"/>
  <Override PartName="/ppt/tags/tag25.xml" ContentType="application/vnd.openxmlformats-officedocument.presentationml.tags+xml"/>
  <Override PartName="/ppt/tags/tag26.xml" ContentType="application/vnd.openxmlformats-officedocument.presentationml.tags+xml"/>
  <Override PartName="/ppt/tags/tag27.xml" ContentType="application/vnd.openxmlformats-officedocument.presentationml.tags+xml"/>
  <Override PartName="/ppt/tags/tag28.xml" ContentType="application/vnd.openxmlformats-officedocument.presentationml.tags+xml"/>
  <Override PartName="/ppt/tags/tag2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heme/theme1.xml" ContentType="application/vnd.openxmlformats-officedocument.theme+xml"/>
  <Override PartName="/ppt/theme/theme10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theme/theme5.xml" ContentType="application/vnd.openxmlformats-officedocument.theme+xml"/>
  <Override PartName="/ppt/theme/theme6.xml" ContentType="application/vnd.openxmlformats-officedocument.theme+xml"/>
  <Override PartName="/ppt/theme/theme7.xml" ContentType="application/vnd.openxmlformats-officedocument.theme+xml"/>
  <Override PartName="/ppt/theme/theme8.xml" ContentType="application/vnd.openxmlformats-officedocument.theme+xml"/>
  <Override PartName="/ppt/theme/theme9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  <p:sldMasterId id="2147483650" r:id="rId3"/>
    <p:sldMasterId id="2147483663" r:id="rId4"/>
    <p:sldMasterId id="2147483665" r:id="rId5"/>
    <p:sldMasterId id="2147483667" r:id="rId6"/>
    <p:sldMasterId id="2147483669" r:id="rId7"/>
    <p:sldMasterId id="2147483671" r:id="rId8"/>
    <p:sldMasterId id="2147483673" r:id="rId9"/>
    <p:sldMasterId id="2147483685" r:id="rId10"/>
    <p:sldMasterId id="2147483697" r:id="rId11"/>
  </p:sldMasterIdLst>
  <p:sldIdLst>
    <p:sldId id="256" r:id="rId12"/>
    <p:sldId id="257" r:id="rId13"/>
    <p:sldId id="258" r:id="rId14"/>
    <p:sldId id="259" r:id="rId15"/>
    <p:sldId id="577" r:id="rId16"/>
    <p:sldId id="509" r:id="rId17"/>
    <p:sldId id="578" r:id="rId18"/>
    <p:sldId id="572" r:id="rId19"/>
    <p:sldId id="547" r:id="rId20"/>
    <p:sldId id="548" r:id="rId21"/>
    <p:sldId id="549" r:id="rId22"/>
    <p:sldId id="550" r:id="rId23"/>
    <p:sldId id="573" r:id="rId24"/>
    <p:sldId id="551" r:id="rId25"/>
    <p:sldId id="552" r:id="rId26"/>
    <p:sldId id="553" r:id="rId27"/>
    <p:sldId id="579" r:id="rId28"/>
    <p:sldId id="580" r:id="rId29"/>
    <p:sldId id="581" r:id="rId30"/>
    <p:sldId id="582" r:id="rId31"/>
    <p:sldId id="583" r:id="rId32"/>
    <p:sldId id="584" r:id="rId33"/>
    <p:sldId id="585" r:id="rId34"/>
    <p:sldId id="586" r:id="rId35"/>
    <p:sldId id="587" r:id="rId36"/>
    <p:sldId id="588" r:id="rId37"/>
    <p:sldId id="589" r:id="rId38"/>
    <p:sldId id="590" r:id="rId39"/>
    <p:sldId id="591" r:id="rId40"/>
    <p:sldId id="592" r:id="rId41"/>
    <p:sldId id="574" r:id="rId42"/>
    <p:sldId id="555" r:id="rId43"/>
    <p:sldId id="556" r:id="rId44"/>
    <p:sldId id="575" r:id="rId45"/>
    <p:sldId id="557" r:id="rId46"/>
    <p:sldId id="558" r:id="rId47"/>
    <p:sldId id="559" r:id="rId48"/>
    <p:sldId id="560" r:id="rId49"/>
    <p:sldId id="576" r:id="rId50"/>
    <p:sldId id="561" r:id="rId51"/>
    <p:sldId id="562" r:id="rId52"/>
    <p:sldId id="563" r:id="rId53"/>
    <p:sldId id="564" r:id="rId54"/>
    <p:sldId id="565" r:id="rId55"/>
    <p:sldId id="566" r:id="rId56"/>
    <p:sldId id="567" r:id="rId57"/>
    <p:sldId id="568" r:id="rId58"/>
    <p:sldId id="569" r:id="rId59"/>
    <p:sldId id="570" r:id="rId60"/>
    <p:sldId id="571" r:id="rId61"/>
    <p:sldId id="317" r:id="rId62"/>
  </p:sldIdLst>
  <p:sldSz cx="12192000" cy="6858000"/>
  <p:notesSz cx="6858000" cy="9144000"/>
  <p:custDataLst>
    <p:tags r:id="rId66"/>
  </p:custDataLst>
  <p:defaultTextStyle>
    <a:defPPr>
      <a:defRPr lang="zh-CN"/>
    </a:defPPr>
    <a:lvl1pPr marL="0" lvl="0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1pPr>
    <a:lvl2pPr marL="457200" lvl="1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2pPr>
    <a:lvl3pPr marL="914400" lvl="2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3pPr>
    <a:lvl4pPr marL="1371600" lvl="3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4pPr>
    <a:lvl5pPr marL="1828800" lvl="4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5pPr>
    <a:lvl6pPr marL="2286000" lvl="5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6pPr>
    <a:lvl7pPr marL="2743200" lvl="6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7pPr>
    <a:lvl8pPr marL="3200400" lvl="7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8pPr>
    <a:lvl9pPr marL="3657600" lvl="8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241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99FF"/>
    <a:srgbClr val="99CCFF"/>
    <a:srgbClr val="604A7B"/>
    <a:srgbClr val="77933C"/>
    <a:srgbClr val="A6A6A6"/>
    <a:srgbClr val="E46C0A"/>
    <a:srgbClr val="B4B4B4"/>
    <a:srgbClr val="FF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/>
    <p:restoredTop sz="94660"/>
  </p:normalViewPr>
  <p:slideViewPr>
    <p:cSldViewPr showGuides="1">
      <p:cViewPr varScale="1">
        <p:scale>
          <a:sx n="61" d="100"/>
          <a:sy n="61" d="100"/>
        </p:scale>
        <p:origin x="-78" y="-684"/>
      </p:cViewPr>
      <p:guideLst>
        <p:guide orient="horz" pos="2241"/>
        <p:guide pos="384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Master" Target="slideMasters/slideMaster8.xml"/><Relationship Id="rId8" Type="http://schemas.openxmlformats.org/officeDocument/2006/relationships/slideMaster" Target="slideMasters/slideMaster7.xml"/><Relationship Id="rId7" Type="http://schemas.openxmlformats.org/officeDocument/2006/relationships/slideMaster" Target="slideMasters/slideMaster6.xml"/><Relationship Id="rId66" Type="http://schemas.openxmlformats.org/officeDocument/2006/relationships/tags" Target="tags/tag65.xml"/><Relationship Id="rId65" Type="http://schemas.openxmlformats.org/officeDocument/2006/relationships/tableStyles" Target="tableStyles.xml"/><Relationship Id="rId64" Type="http://schemas.openxmlformats.org/officeDocument/2006/relationships/viewProps" Target="viewProps.xml"/><Relationship Id="rId63" Type="http://schemas.openxmlformats.org/officeDocument/2006/relationships/presProps" Target="presProps.xml"/><Relationship Id="rId62" Type="http://schemas.openxmlformats.org/officeDocument/2006/relationships/slide" Target="slides/slide51.xml"/><Relationship Id="rId61" Type="http://schemas.openxmlformats.org/officeDocument/2006/relationships/slide" Target="slides/slide50.xml"/><Relationship Id="rId60" Type="http://schemas.openxmlformats.org/officeDocument/2006/relationships/slide" Target="slides/slide49.xml"/><Relationship Id="rId6" Type="http://schemas.openxmlformats.org/officeDocument/2006/relationships/slideMaster" Target="slideMasters/slideMaster5.xml"/><Relationship Id="rId59" Type="http://schemas.openxmlformats.org/officeDocument/2006/relationships/slide" Target="slides/slide48.xml"/><Relationship Id="rId58" Type="http://schemas.openxmlformats.org/officeDocument/2006/relationships/slide" Target="slides/slide47.xml"/><Relationship Id="rId57" Type="http://schemas.openxmlformats.org/officeDocument/2006/relationships/slide" Target="slides/slide46.xml"/><Relationship Id="rId56" Type="http://schemas.openxmlformats.org/officeDocument/2006/relationships/slide" Target="slides/slide45.xml"/><Relationship Id="rId55" Type="http://schemas.openxmlformats.org/officeDocument/2006/relationships/slide" Target="slides/slide44.xml"/><Relationship Id="rId54" Type="http://schemas.openxmlformats.org/officeDocument/2006/relationships/slide" Target="slides/slide43.xml"/><Relationship Id="rId53" Type="http://schemas.openxmlformats.org/officeDocument/2006/relationships/slide" Target="slides/slide42.xml"/><Relationship Id="rId52" Type="http://schemas.openxmlformats.org/officeDocument/2006/relationships/slide" Target="slides/slide41.xml"/><Relationship Id="rId51" Type="http://schemas.openxmlformats.org/officeDocument/2006/relationships/slide" Target="slides/slide40.xml"/><Relationship Id="rId50" Type="http://schemas.openxmlformats.org/officeDocument/2006/relationships/slide" Target="slides/slide39.xml"/><Relationship Id="rId5" Type="http://schemas.openxmlformats.org/officeDocument/2006/relationships/slideMaster" Target="slideMasters/slideMaster4.xml"/><Relationship Id="rId49" Type="http://schemas.openxmlformats.org/officeDocument/2006/relationships/slide" Target="slides/slide38.xml"/><Relationship Id="rId48" Type="http://schemas.openxmlformats.org/officeDocument/2006/relationships/slide" Target="slides/slide37.xml"/><Relationship Id="rId47" Type="http://schemas.openxmlformats.org/officeDocument/2006/relationships/slide" Target="slides/slide36.xml"/><Relationship Id="rId46" Type="http://schemas.openxmlformats.org/officeDocument/2006/relationships/slide" Target="slides/slide35.xml"/><Relationship Id="rId45" Type="http://schemas.openxmlformats.org/officeDocument/2006/relationships/slide" Target="slides/slide34.xml"/><Relationship Id="rId44" Type="http://schemas.openxmlformats.org/officeDocument/2006/relationships/slide" Target="slides/slide33.xml"/><Relationship Id="rId43" Type="http://schemas.openxmlformats.org/officeDocument/2006/relationships/slide" Target="slides/slide32.xml"/><Relationship Id="rId42" Type="http://schemas.openxmlformats.org/officeDocument/2006/relationships/slide" Target="slides/slide31.xml"/><Relationship Id="rId41" Type="http://schemas.openxmlformats.org/officeDocument/2006/relationships/slide" Target="slides/slide30.xml"/><Relationship Id="rId40" Type="http://schemas.openxmlformats.org/officeDocument/2006/relationships/slide" Target="slides/slide29.xml"/><Relationship Id="rId4" Type="http://schemas.openxmlformats.org/officeDocument/2006/relationships/slideMaster" Target="slideMasters/slideMaster3.xml"/><Relationship Id="rId39" Type="http://schemas.openxmlformats.org/officeDocument/2006/relationships/slide" Target="slides/slide28.xml"/><Relationship Id="rId38" Type="http://schemas.openxmlformats.org/officeDocument/2006/relationships/slide" Target="slides/slide27.xml"/><Relationship Id="rId37" Type="http://schemas.openxmlformats.org/officeDocument/2006/relationships/slide" Target="slides/slide26.xml"/><Relationship Id="rId36" Type="http://schemas.openxmlformats.org/officeDocument/2006/relationships/slide" Target="slides/slide25.xml"/><Relationship Id="rId35" Type="http://schemas.openxmlformats.org/officeDocument/2006/relationships/slide" Target="slides/slide24.xml"/><Relationship Id="rId34" Type="http://schemas.openxmlformats.org/officeDocument/2006/relationships/slide" Target="slides/slide23.xml"/><Relationship Id="rId33" Type="http://schemas.openxmlformats.org/officeDocument/2006/relationships/slide" Target="slides/slide22.xml"/><Relationship Id="rId32" Type="http://schemas.openxmlformats.org/officeDocument/2006/relationships/slide" Target="slides/slide21.xml"/><Relationship Id="rId31" Type="http://schemas.openxmlformats.org/officeDocument/2006/relationships/slide" Target="slides/slide20.xml"/><Relationship Id="rId30" Type="http://schemas.openxmlformats.org/officeDocument/2006/relationships/slide" Target="slides/slide19.xml"/><Relationship Id="rId3" Type="http://schemas.openxmlformats.org/officeDocument/2006/relationships/slideMaster" Target="slideMasters/slideMaster2.xml"/><Relationship Id="rId29" Type="http://schemas.openxmlformats.org/officeDocument/2006/relationships/slide" Target="slides/slide18.xml"/><Relationship Id="rId28" Type="http://schemas.openxmlformats.org/officeDocument/2006/relationships/slide" Target="slides/slide17.xml"/><Relationship Id="rId27" Type="http://schemas.openxmlformats.org/officeDocument/2006/relationships/slide" Target="slides/slide16.xml"/><Relationship Id="rId26" Type="http://schemas.openxmlformats.org/officeDocument/2006/relationships/slide" Target="slides/slide15.xml"/><Relationship Id="rId25" Type="http://schemas.openxmlformats.org/officeDocument/2006/relationships/slide" Target="slides/slide14.xml"/><Relationship Id="rId24" Type="http://schemas.openxmlformats.org/officeDocument/2006/relationships/slide" Target="slides/slide13.xml"/><Relationship Id="rId23" Type="http://schemas.openxmlformats.org/officeDocument/2006/relationships/slide" Target="slides/slide12.xml"/><Relationship Id="rId22" Type="http://schemas.openxmlformats.org/officeDocument/2006/relationships/slide" Target="slides/slide11.xml"/><Relationship Id="rId21" Type="http://schemas.openxmlformats.org/officeDocument/2006/relationships/slide" Target="slides/slide10.xml"/><Relationship Id="rId20" Type="http://schemas.openxmlformats.org/officeDocument/2006/relationships/slide" Target="slides/slide9.xml"/><Relationship Id="rId2" Type="http://schemas.openxmlformats.org/officeDocument/2006/relationships/theme" Target="theme/theme1.xml"/><Relationship Id="rId19" Type="http://schemas.openxmlformats.org/officeDocument/2006/relationships/slide" Target="slides/slide8.xml"/><Relationship Id="rId18" Type="http://schemas.openxmlformats.org/officeDocument/2006/relationships/slide" Target="slides/slide7.xml"/><Relationship Id="rId17" Type="http://schemas.openxmlformats.org/officeDocument/2006/relationships/slide" Target="slides/slide6.xml"/><Relationship Id="rId16" Type="http://schemas.openxmlformats.org/officeDocument/2006/relationships/slide" Target="slides/slide5.xml"/><Relationship Id="rId15" Type="http://schemas.openxmlformats.org/officeDocument/2006/relationships/slide" Target="slides/slide4.xml"/><Relationship Id="rId14" Type="http://schemas.openxmlformats.org/officeDocument/2006/relationships/slide" Target="slides/slide3.xml"/><Relationship Id="rId13" Type="http://schemas.openxmlformats.org/officeDocument/2006/relationships/slide" Target="slides/slide2.xml"/><Relationship Id="rId12" Type="http://schemas.openxmlformats.org/officeDocument/2006/relationships/slide" Target="slides/slide1.xml"/><Relationship Id="rId11" Type="http://schemas.openxmlformats.org/officeDocument/2006/relationships/slideMaster" Target="slideMasters/slideMaster10.xml"/><Relationship Id="rId10" Type="http://schemas.openxmlformats.org/officeDocument/2006/relationships/slideMaster" Target="slideMasters/slideMaster9.xml"/><Relationship Id="rId1" Type="http://schemas.openxmlformats.org/officeDocument/2006/relationships/slideMaster" Target="slideMasters/slideMaster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9.xml.rels><?xml version="1.0" encoding="UTF-8" standalone="yes"?>
<Relationships xmlns="http://schemas.openxmlformats.org/package/2006/relationships"><Relationship Id="rId6" Type="http://schemas.openxmlformats.org/officeDocument/2006/relationships/tags" Target="../tags/tag5.xml"/><Relationship Id="rId5" Type="http://schemas.openxmlformats.org/officeDocument/2006/relationships/tags" Target="../tags/tag4.xml"/><Relationship Id="rId4" Type="http://schemas.openxmlformats.org/officeDocument/2006/relationships/tags" Target="../tags/tag3.xml"/><Relationship Id="rId3" Type="http://schemas.openxmlformats.org/officeDocument/2006/relationships/tags" Target="../tags/tag2.xml"/><Relationship Id="rId2" Type="http://schemas.openxmlformats.org/officeDocument/2006/relationships/tags" Target="../tags/tag1.xml"/><Relationship Id="rId1" Type="http://schemas.openxmlformats.org/officeDocument/2006/relationships/slideMaster" Target="../slideMasters/slideMaster8.xml"/></Relationships>
</file>

<file path=ppt/slideLayouts/_rels/slideLayout20.xml.rels><?xml version="1.0" encoding="UTF-8" standalone="yes"?>
<Relationships xmlns="http://schemas.openxmlformats.org/package/2006/relationships"><Relationship Id="rId6" Type="http://schemas.openxmlformats.org/officeDocument/2006/relationships/tags" Target="../tags/tag10.xml"/><Relationship Id="rId5" Type="http://schemas.openxmlformats.org/officeDocument/2006/relationships/tags" Target="../tags/tag9.xml"/><Relationship Id="rId4" Type="http://schemas.openxmlformats.org/officeDocument/2006/relationships/tags" Target="../tags/tag8.xml"/><Relationship Id="rId3" Type="http://schemas.openxmlformats.org/officeDocument/2006/relationships/tags" Target="../tags/tag7.xml"/><Relationship Id="rId2" Type="http://schemas.openxmlformats.org/officeDocument/2006/relationships/tags" Target="../tags/tag6.xml"/><Relationship Id="rId1" Type="http://schemas.openxmlformats.org/officeDocument/2006/relationships/slideMaster" Target="../slideMasters/slideMaster8.xml"/></Relationships>
</file>

<file path=ppt/slideLayouts/_rels/slideLayout21.xml.rels><?xml version="1.0" encoding="UTF-8" standalone="yes"?>
<Relationships xmlns="http://schemas.openxmlformats.org/package/2006/relationships"><Relationship Id="rId6" Type="http://schemas.openxmlformats.org/officeDocument/2006/relationships/tags" Target="../tags/tag15.xml"/><Relationship Id="rId5" Type="http://schemas.openxmlformats.org/officeDocument/2006/relationships/tags" Target="../tags/tag14.xml"/><Relationship Id="rId4" Type="http://schemas.openxmlformats.org/officeDocument/2006/relationships/tags" Target="../tags/tag13.xml"/><Relationship Id="rId3" Type="http://schemas.openxmlformats.org/officeDocument/2006/relationships/tags" Target="../tags/tag12.xml"/><Relationship Id="rId2" Type="http://schemas.openxmlformats.org/officeDocument/2006/relationships/tags" Target="../tags/tag11.xml"/><Relationship Id="rId1" Type="http://schemas.openxmlformats.org/officeDocument/2006/relationships/slideMaster" Target="../slideMasters/slideMaster8.xml"/></Relationships>
</file>

<file path=ppt/slideLayouts/_rels/slideLayout22.xml.rels><?xml version="1.0" encoding="UTF-8" standalone="yes"?>
<Relationships xmlns="http://schemas.openxmlformats.org/package/2006/relationships"><Relationship Id="rId7" Type="http://schemas.openxmlformats.org/officeDocument/2006/relationships/tags" Target="../tags/tag21.xml"/><Relationship Id="rId6" Type="http://schemas.openxmlformats.org/officeDocument/2006/relationships/tags" Target="../tags/tag20.xml"/><Relationship Id="rId5" Type="http://schemas.openxmlformats.org/officeDocument/2006/relationships/tags" Target="../tags/tag19.xml"/><Relationship Id="rId4" Type="http://schemas.openxmlformats.org/officeDocument/2006/relationships/tags" Target="../tags/tag18.xml"/><Relationship Id="rId3" Type="http://schemas.openxmlformats.org/officeDocument/2006/relationships/tags" Target="../tags/tag17.xml"/><Relationship Id="rId2" Type="http://schemas.openxmlformats.org/officeDocument/2006/relationships/tags" Target="../tags/tag16.xml"/><Relationship Id="rId1" Type="http://schemas.openxmlformats.org/officeDocument/2006/relationships/slideMaster" Target="../slideMasters/slideMaster8.xml"/></Relationships>
</file>

<file path=ppt/slideLayouts/_rels/slideLayout23.xml.rels><?xml version="1.0" encoding="UTF-8" standalone="yes"?>
<Relationships xmlns="http://schemas.openxmlformats.org/package/2006/relationships"><Relationship Id="rId9" Type="http://schemas.openxmlformats.org/officeDocument/2006/relationships/tags" Target="../tags/tag29.xml"/><Relationship Id="rId8" Type="http://schemas.openxmlformats.org/officeDocument/2006/relationships/tags" Target="../tags/tag28.xml"/><Relationship Id="rId7" Type="http://schemas.openxmlformats.org/officeDocument/2006/relationships/tags" Target="../tags/tag27.xml"/><Relationship Id="rId6" Type="http://schemas.openxmlformats.org/officeDocument/2006/relationships/tags" Target="../tags/tag26.xml"/><Relationship Id="rId5" Type="http://schemas.openxmlformats.org/officeDocument/2006/relationships/tags" Target="../tags/tag25.xml"/><Relationship Id="rId4" Type="http://schemas.openxmlformats.org/officeDocument/2006/relationships/tags" Target="../tags/tag24.xml"/><Relationship Id="rId3" Type="http://schemas.openxmlformats.org/officeDocument/2006/relationships/tags" Target="../tags/tag23.xml"/><Relationship Id="rId2" Type="http://schemas.openxmlformats.org/officeDocument/2006/relationships/tags" Target="../tags/tag22.xml"/><Relationship Id="rId1" Type="http://schemas.openxmlformats.org/officeDocument/2006/relationships/slideMaster" Target="../slideMasters/slideMaster8.xml"/></Relationships>
</file>

<file path=ppt/slideLayouts/_rels/slideLayout24.xml.rels><?xml version="1.0" encoding="UTF-8" standalone="yes"?>
<Relationships xmlns="http://schemas.openxmlformats.org/package/2006/relationships"><Relationship Id="rId5" Type="http://schemas.openxmlformats.org/officeDocument/2006/relationships/tags" Target="../tags/tag33.xml"/><Relationship Id="rId4" Type="http://schemas.openxmlformats.org/officeDocument/2006/relationships/tags" Target="../tags/tag32.xml"/><Relationship Id="rId3" Type="http://schemas.openxmlformats.org/officeDocument/2006/relationships/tags" Target="../tags/tag31.xml"/><Relationship Id="rId2" Type="http://schemas.openxmlformats.org/officeDocument/2006/relationships/tags" Target="../tags/tag30.xml"/><Relationship Id="rId1" Type="http://schemas.openxmlformats.org/officeDocument/2006/relationships/slideMaster" Target="../slideMasters/slideMaster8.xml"/></Relationships>
</file>

<file path=ppt/slideLayouts/_rels/slideLayout25.xml.rels><?xml version="1.0" encoding="UTF-8" standalone="yes"?>
<Relationships xmlns="http://schemas.openxmlformats.org/package/2006/relationships"><Relationship Id="rId4" Type="http://schemas.openxmlformats.org/officeDocument/2006/relationships/tags" Target="../tags/tag36.xml"/><Relationship Id="rId3" Type="http://schemas.openxmlformats.org/officeDocument/2006/relationships/tags" Target="../tags/tag35.xml"/><Relationship Id="rId2" Type="http://schemas.openxmlformats.org/officeDocument/2006/relationships/tags" Target="../tags/tag34.xml"/><Relationship Id="rId1" Type="http://schemas.openxmlformats.org/officeDocument/2006/relationships/slideMaster" Target="../slideMasters/slideMaster8.xml"/></Relationships>
</file>

<file path=ppt/slideLayouts/_rels/slideLayout26.xml.rels><?xml version="1.0" encoding="UTF-8" standalone="yes"?>
<Relationships xmlns="http://schemas.openxmlformats.org/package/2006/relationships"><Relationship Id="rId7" Type="http://schemas.openxmlformats.org/officeDocument/2006/relationships/tags" Target="../tags/tag42.xml"/><Relationship Id="rId6" Type="http://schemas.openxmlformats.org/officeDocument/2006/relationships/tags" Target="../tags/tag41.xml"/><Relationship Id="rId5" Type="http://schemas.openxmlformats.org/officeDocument/2006/relationships/tags" Target="../tags/tag40.xml"/><Relationship Id="rId4" Type="http://schemas.openxmlformats.org/officeDocument/2006/relationships/tags" Target="../tags/tag39.xml"/><Relationship Id="rId3" Type="http://schemas.openxmlformats.org/officeDocument/2006/relationships/tags" Target="../tags/tag38.xml"/><Relationship Id="rId2" Type="http://schemas.openxmlformats.org/officeDocument/2006/relationships/tags" Target="../tags/tag37.xml"/><Relationship Id="rId1" Type="http://schemas.openxmlformats.org/officeDocument/2006/relationships/slideMaster" Target="../slideMasters/slideMaster8.xml"/></Relationships>
</file>

<file path=ppt/slideLayouts/_rels/slideLayout27.xml.rels><?xml version="1.0" encoding="UTF-8" standalone="yes"?>
<Relationships xmlns="http://schemas.openxmlformats.org/package/2006/relationships"><Relationship Id="rId6" Type="http://schemas.openxmlformats.org/officeDocument/2006/relationships/tags" Target="../tags/tag47.xml"/><Relationship Id="rId5" Type="http://schemas.openxmlformats.org/officeDocument/2006/relationships/tags" Target="../tags/tag46.xml"/><Relationship Id="rId4" Type="http://schemas.openxmlformats.org/officeDocument/2006/relationships/tags" Target="../tags/tag45.xml"/><Relationship Id="rId3" Type="http://schemas.openxmlformats.org/officeDocument/2006/relationships/tags" Target="../tags/tag44.xml"/><Relationship Id="rId2" Type="http://schemas.openxmlformats.org/officeDocument/2006/relationships/tags" Target="../tags/tag43.xml"/><Relationship Id="rId1" Type="http://schemas.openxmlformats.org/officeDocument/2006/relationships/slideMaster" Target="../slideMasters/slideMaster8.xml"/></Relationships>
</file>

<file path=ppt/slideLayouts/_rels/slideLayout28.xml.rels><?xml version="1.0" encoding="UTF-8" standalone="yes"?>
<Relationships xmlns="http://schemas.openxmlformats.org/package/2006/relationships"><Relationship Id="rId5" Type="http://schemas.openxmlformats.org/officeDocument/2006/relationships/tags" Target="../tags/tag51.xml"/><Relationship Id="rId4" Type="http://schemas.openxmlformats.org/officeDocument/2006/relationships/tags" Target="../tags/tag50.xml"/><Relationship Id="rId3" Type="http://schemas.openxmlformats.org/officeDocument/2006/relationships/tags" Target="../tags/tag49.xml"/><Relationship Id="rId2" Type="http://schemas.openxmlformats.org/officeDocument/2006/relationships/tags" Target="../tags/tag48.xml"/><Relationship Id="rId1" Type="http://schemas.openxmlformats.org/officeDocument/2006/relationships/slideMaster" Target="../slideMasters/slideMaster8.xml"/></Relationships>
</file>

<file path=ppt/slideLayouts/_rels/slideLayout29.xml.rels><?xml version="1.0" encoding="UTF-8" standalone="yes"?>
<Relationships xmlns="http://schemas.openxmlformats.org/package/2006/relationships"><Relationship Id="rId6" Type="http://schemas.openxmlformats.org/officeDocument/2006/relationships/tags" Target="../tags/tag56.xml"/><Relationship Id="rId5" Type="http://schemas.openxmlformats.org/officeDocument/2006/relationships/tags" Target="../tags/tag55.xml"/><Relationship Id="rId4" Type="http://schemas.openxmlformats.org/officeDocument/2006/relationships/tags" Target="../tags/tag54.xml"/><Relationship Id="rId3" Type="http://schemas.openxmlformats.org/officeDocument/2006/relationships/tags" Target="../tags/tag53.xml"/><Relationship Id="rId2" Type="http://schemas.openxmlformats.org/officeDocument/2006/relationships/tags" Target="../tags/tag52.xml"/><Relationship Id="rId1" Type="http://schemas.openxmlformats.org/officeDocument/2006/relationships/slideMaster" Target="../slideMasters/slideMaster8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</p:spPr>
        <p:txBody>
          <a:bodyPr anchor="b"/>
          <a:lstStyle>
            <a:lvl1pPr algn="ctr">
              <a:defRPr sz="45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zh-CN" altLang="en-US" smtClean="0"/>
              <a:t>单击此处编辑母版副标题样式</a:t>
            </a:r>
            <a:endParaRPr lang="zh-CN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600" y="274955"/>
            <a:ext cx="10972800" cy="1143000"/>
          </a:xfrm>
          <a:prstGeom prst="rect">
            <a:avLst/>
          </a:prstGeo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609600" y="1600200"/>
            <a:ext cx="10972800" cy="4526280"/>
          </a:xfrm>
          <a:prstGeom prst="rect">
            <a:avLst/>
          </a:prstGeo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</p:spPr>
        <p:txBody>
          <a:bodyPr anchor="b"/>
          <a:lstStyle>
            <a:lvl1pPr>
              <a:defRPr sz="45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600" y="274955"/>
            <a:ext cx="10972800" cy="1143000"/>
          </a:xfrm>
          <a:prstGeom prst="rect">
            <a:avLst/>
          </a:prstGeo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1186774" y="1778438"/>
            <a:ext cx="4873574" cy="823912"/>
          </a:xfrm>
          <a:prstGeom prst="rect">
            <a:avLst/>
          </a:prstGeom>
        </p:spPr>
        <p:txBody>
          <a:bodyPr anchor="ctr" anchorCtr="0"/>
          <a:lstStyle>
            <a:lvl1pPr marL="0" indent="0">
              <a:buNone/>
              <a:defRPr sz="2100"/>
            </a:lvl1pPr>
            <a:lvl2pPr marL="342900" indent="0">
              <a:buNone/>
              <a:defRPr sz="1800"/>
            </a:lvl2pPr>
            <a:lvl3pPr marL="685800" indent="0">
              <a:buNone/>
              <a:defRPr sz="1500"/>
            </a:lvl3pPr>
            <a:lvl4pPr marL="1028700" indent="0">
              <a:buNone/>
              <a:defRPr sz="1350"/>
            </a:lvl4pPr>
            <a:lvl5pPr marL="1371600" indent="0">
              <a:buNone/>
              <a:defRPr sz="1350"/>
            </a:lvl5pPr>
            <a:lvl6pPr marL="1714500" indent="0">
              <a:buNone/>
              <a:defRPr sz="1350"/>
            </a:lvl6pPr>
            <a:lvl7pPr marL="2057400" indent="0">
              <a:buNone/>
              <a:defRPr sz="1350"/>
            </a:lvl7pPr>
            <a:lvl8pPr marL="2400300" indent="0">
              <a:buNone/>
              <a:defRPr sz="1350"/>
            </a:lvl8pPr>
            <a:lvl9pPr marL="2743200" indent="0">
              <a:buNone/>
              <a:defRPr sz="135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1186774" y="2665379"/>
            <a:ext cx="4873574" cy="352428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256938" y="1778438"/>
            <a:ext cx="4897576" cy="823912"/>
          </a:xfrm>
          <a:prstGeom prst="rect">
            <a:avLst/>
          </a:prstGeom>
        </p:spPr>
        <p:txBody>
          <a:bodyPr anchor="ctr" anchorCtr="0"/>
          <a:lstStyle>
            <a:lvl1pPr marL="0" indent="0">
              <a:buNone/>
              <a:defRPr sz="2100"/>
            </a:lvl1pPr>
            <a:lvl2pPr marL="342900" indent="0">
              <a:buNone/>
              <a:defRPr sz="1800"/>
            </a:lvl2pPr>
            <a:lvl3pPr marL="685800" indent="0">
              <a:buNone/>
              <a:defRPr sz="1500"/>
            </a:lvl3pPr>
            <a:lvl4pPr marL="1028700" indent="0">
              <a:buNone/>
              <a:defRPr sz="1350"/>
            </a:lvl4pPr>
            <a:lvl5pPr marL="1371600" indent="0">
              <a:buNone/>
              <a:defRPr sz="1350"/>
            </a:lvl5pPr>
            <a:lvl6pPr marL="1714500" indent="0">
              <a:buNone/>
              <a:defRPr sz="1350"/>
            </a:lvl6pPr>
            <a:lvl7pPr marL="2057400" indent="0">
              <a:buNone/>
              <a:defRPr sz="1350"/>
            </a:lvl7pPr>
            <a:lvl8pPr marL="2400300" indent="0">
              <a:buNone/>
              <a:defRPr sz="1350"/>
            </a:lvl8pPr>
            <a:lvl9pPr marL="2743200" indent="0">
              <a:buNone/>
              <a:defRPr sz="135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256938" y="2665379"/>
            <a:ext cx="4897576" cy="352428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600" y="274955"/>
            <a:ext cx="10972800" cy="1143000"/>
          </a:xfrm>
          <a:prstGeom prst="rect">
            <a:avLst/>
          </a:prstGeo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</p:spPr>
        <p:txBody>
          <a:bodyPr anchor="b"/>
          <a:lstStyle>
            <a:lvl1pPr>
              <a:defRPr sz="24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4165349" cy="1600200"/>
          </a:xfrm>
          <a:prstGeom prst="rect">
            <a:avLst/>
          </a:prstGeom>
        </p:spPr>
        <p:txBody>
          <a:bodyPr anchor="b"/>
          <a:lstStyle>
            <a:lvl1pPr>
              <a:defRPr sz="24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457201"/>
            <a:ext cx="6172200" cy="540385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4165349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500"/>
            </a:lvl1pPr>
            <a:lvl2pPr marL="342900" indent="0">
              <a:buNone/>
              <a:defRPr sz="1350"/>
            </a:lvl2pPr>
            <a:lvl3pPr marL="685800" indent="0">
              <a:buNone/>
              <a:defRPr sz="1200"/>
            </a:lvl3pPr>
            <a:lvl4pPr marL="1028700" indent="0">
              <a:buNone/>
              <a:defRPr sz="1050"/>
            </a:lvl4pPr>
            <a:lvl5pPr marL="1371600" indent="0">
              <a:buNone/>
              <a:defRPr sz="1050"/>
            </a:lvl5pPr>
            <a:lvl6pPr marL="1714500" indent="0">
              <a:buNone/>
              <a:defRPr sz="1050"/>
            </a:lvl6pPr>
            <a:lvl7pPr marL="2057400" indent="0">
              <a:buNone/>
              <a:defRPr sz="1050"/>
            </a:lvl7pPr>
            <a:lvl8pPr marL="2400300" indent="0">
              <a:buNone/>
              <a:defRPr sz="1050"/>
            </a:lvl8pPr>
            <a:lvl9pPr marL="2743200" indent="0">
              <a:buNone/>
              <a:defRPr sz="105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600" y="274955"/>
            <a:ext cx="10972800" cy="1143000"/>
          </a:xfrm>
          <a:prstGeom prst="rect">
            <a:avLst/>
          </a:prstGeo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609600" y="1600200"/>
            <a:ext cx="10972800" cy="4526280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  <a:prstGeom prst="rect">
            <a:avLst/>
          </a:prstGeo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标题和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</p:spPr>
        <p:txBody>
          <a:bodyPr/>
          <a:lstStyle/>
          <a:p>
            <a:fld id="{AC1B7B3F-A56B-4310-A966-BD55D80449F1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73127340-2293-49D2-96F1-6E7BF0C8FD9C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 hasCustomPrompt="1"/>
            <p:custDataLst>
              <p:tags r:id="rId2"/>
            </p:custDataLst>
          </p:nvPr>
        </p:nvSpPr>
        <p:spPr>
          <a:xfrm>
            <a:off x="1198800" y="914400"/>
            <a:ext cx="9799200" cy="2570400"/>
          </a:xfrm>
        </p:spPr>
        <p:txBody>
          <a:bodyPr lIns="90000" tIns="46800" rIns="90000" bIns="46800" anchor="b" anchorCtr="0">
            <a:normAutofit/>
          </a:bodyPr>
          <a:lstStyle>
            <a:lvl1pPr algn="ctr">
              <a:defRPr sz="6000"/>
            </a:lvl1pPr>
          </a:lstStyle>
          <a:p>
            <a:r>
              <a:rPr lang="zh-CN" altLang="en-US" dirty="0"/>
              <a:t>单击此处编辑标题</a:t>
            </a:r>
            <a:endParaRPr lang="zh-CN" altLang="en-US" dirty="0"/>
          </a:p>
        </p:txBody>
      </p:sp>
      <p:sp>
        <p:nvSpPr>
          <p:cNvPr id="3" name="副标题 2"/>
          <p:cNvSpPr>
            <a:spLocks noGrp="1"/>
          </p:cNvSpPr>
          <p:nvPr>
            <p:ph type="subTitle" idx="1" hasCustomPrompt="1"/>
            <p:custDataLst>
              <p:tags r:id="rId3"/>
            </p:custDataLst>
          </p:nvPr>
        </p:nvSpPr>
        <p:spPr>
          <a:xfrm>
            <a:off x="1198800" y="3560400"/>
            <a:ext cx="9799200" cy="1472400"/>
          </a:xfrm>
        </p:spPr>
        <p:txBody>
          <a:bodyPr lIns="90000" tIns="46800" rIns="90000" bIns="46800">
            <a:normAutofit/>
          </a:bodyPr>
          <a:lstStyle>
            <a:lvl1pPr marL="0" indent="0" algn="ctr">
              <a:lnSpc>
                <a:spcPct val="110000"/>
              </a:lnSpc>
              <a:buNone/>
              <a:defRPr sz="2400" spc="2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 dirty="0"/>
              <a:t>单击此处编辑副标题</a:t>
            </a:r>
            <a:endParaRPr lang="zh-CN" altLang="en-US" dirty="0"/>
          </a:p>
        </p:txBody>
      </p:sp>
      <p:sp>
        <p:nvSpPr>
          <p:cNvPr id="16" name="日期占位符 15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17" name="页脚占位符 16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18" name="灯片编号占位符 17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 dirty="0"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608400" y="608400"/>
            <a:ext cx="10969200" cy="705600"/>
          </a:xfrm>
        </p:spPr>
        <p:txBody>
          <a:bodyPr vert="horz" lIns="90000" tIns="46800" rIns="90000" bIns="46800" rtlCol="0" anchor="ctr" anchorCtr="0">
            <a:normAutofit/>
          </a:bodyPr>
          <a:lstStyle/>
          <a:p>
            <a:pPr lvl="0"/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  <p:custDataLst>
              <p:tags r:id="rId3"/>
            </p:custDataLst>
          </p:nvPr>
        </p:nvSpPr>
        <p:spPr>
          <a:xfrm>
            <a:off x="608400" y="1490400"/>
            <a:ext cx="10969200" cy="4759200"/>
          </a:xfrm>
        </p:spPr>
        <p:txBody>
          <a:bodyPr vert="horz" lIns="90000" tIns="46800" rIns="90000" bIns="4680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 hasCustomPrompt="1"/>
            <p:custDataLst>
              <p:tags r:id="rId2"/>
            </p:custDataLst>
          </p:nvPr>
        </p:nvSpPr>
        <p:spPr>
          <a:xfrm>
            <a:off x="1990800" y="3848400"/>
            <a:ext cx="7768800" cy="766800"/>
          </a:xfrm>
        </p:spPr>
        <p:txBody>
          <a:bodyPr lIns="90000" tIns="46800" rIns="90000" bIns="46800" anchor="b" anchorCtr="0">
            <a:normAutofit/>
          </a:bodyPr>
          <a:lstStyle>
            <a:lvl1pPr>
              <a:defRPr sz="4400"/>
            </a:lvl1pPr>
          </a:lstStyle>
          <a:p>
            <a:r>
              <a:rPr lang="zh-CN" altLang="en-US" dirty="0"/>
              <a:t>单击此处编辑标题</a:t>
            </a:r>
            <a:endParaRPr lang="zh-CN" altLang="en-US" dirty="0"/>
          </a:p>
        </p:txBody>
      </p:sp>
      <p:sp>
        <p:nvSpPr>
          <p:cNvPr id="3" name="文本占位符 2"/>
          <p:cNvSpPr>
            <a:spLocks noGrp="1"/>
          </p:cNvSpPr>
          <p:nvPr>
            <p:ph type="body" idx="1" hasCustomPrompt="1"/>
            <p:custDataLst>
              <p:tags r:id="rId3"/>
            </p:custDataLst>
          </p:nvPr>
        </p:nvSpPr>
        <p:spPr>
          <a:xfrm>
            <a:off x="1990800" y="4615200"/>
            <a:ext cx="7768800" cy="867600"/>
          </a:xfrm>
        </p:spPr>
        <p:txBody>
          <a:bodyPr lIns="90000" tIns="46800" rIns="90000" bIns="46800">
            <a:normAutofit/>
          </a:bodyPr>
          <a:lstStyle>
            <a:lvl1pPr marL="0" indent="0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dirty="0"/>
              <a:t>单击此处编辑文本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608400" y="608400"/>
            <a:ext cx="10969200" cy="705600"/>
          </a:xfrm>
        </p:spPr>
        <p:txBody>
          <a:bodyPr vert="horz" lIns="90000" tIns="46800" rIns="90000" bIns="46800" rtlCol="0" anchor="ctr" anchorCtr="0">
            <a:normAutofit/>
          </a:bodyPr>
          <a:lstStyle/>
          <a:p>
            <a:pPr lvl="0"/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  <p:custDataLst>
              <p:tags r:id="rId3"/>
            </p:custDataLst>
          </p:nvPr>
        </p:nvSpPr>
        <p:spPr>
          <a:xfrm>
            <a:off x="608400" y="1501200"/>
            <a:ext cx="5176800" cy="4748400"/>
          </a:xfrm>
        </p:spPr>
        <p:txBody>
          <a:bodyPr vert="horz" lIns="90000" tIns="46800" rIns="90000" bIns="4680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  <p:custDataLst>
              <p:tags r:id="rId4"/>
            </p:custDataLst>
          </p:nvPr>
        </p:nvSpPr>
        <p:spPr>
          <a:xfrm>
            <a:off x="6411600" y="1501200"/>
            <a:ext cx="5176800" cy="4748400"/>
          </a:xfrm>
        </p:spPr>
        <p:txBody>
          <a:bodyPr lIns="90000" tIns="46800" rIns="90000" bIns="46800">
            <a:normAutofit/>
          </a:bodyPr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608400" y="608400"/>
            <a:ext cx="10969200" cy="705600"/>
          </a:xfrm>
        </p:spPr>
        <p:txBody>
          <a:bodyPr vert="horz" lIns="90000" tIns="46800" rIns="90000" bIns="46800" rtlCol="0" anchor="ctr" anchorCtr="0">
            <a:normAutofit/>
          </a:bodyPr>
          <a:lstStyle/>
          <a:p>
            <a:pPr lvl="0"/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 hasCustomPrompt="1"/>
            <p:custDataLst>
              <p:tags r:id="rId3"/>
            </p:custDataLst>
          </p:nvPr>
        </p:nvSpPr>
        <p:spPr>
          <a:xfrm>
            <a:off x="608400" y="1429200"/>
            <a:ext cx="5342400" cy="381600"/>
          </a:xfrm>
        </p:spPr>
        <p:txBody>
          <a:bodyPr lIns="101600" tIns="38100" rIns="76200" bIns="38100" anchor="t" anchorCtr="0">
            <a:normAutofit/>
          </a:bodyPr>
          <a:lstStyle>
            <a:lvl1pPr marL="0" indent="0">
              <a:lnSpc>
                <a:spcPct val="100000"/>
              </a:lnSpc>
              <a:buNone/>
              <a:defRPr sz="2000" b="1" spc="2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dirty="0"/>
              <a:t>单击此处编辑文本</a:t>
            </a:r>
            <a:endParaRPr lang="zh-CN" altLang="en-US" dirty="0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  <p:custDataLst>
              <p:tags r:id="rId4"/>
            </p:custDataLst>
          </p:nvPr>
        </p:nvSpPr>
        <p:spPr>
          <a:xfrm>
            <a:off x="608400" y="1854000"/>
            <a:ext cx="5342400" cy="4395600"/>
          </a:xfrm>
        </p:spPr>
        <p:txBody>
          <a:bodyPr vert="horz" lIns="101600" tIns="0" rIns="82550" bIns="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 hasCustomPrompt="1"/>
            <p:custDataLst>
              <p:tags r:id="rId5"/>
            </p:custDataLst>
          </p:nvPr>
        </p:nvSpPr>
        <p:spPr>
          <a:xfrm>
            <a:off x="6235750" y="1421729"/>
            <a:ext cx="5342400" cy="381600"/>
          </a:xfrm>
        </p:spPr>
        <p:txBody>
          <a:bodyPr vert="horz" lIns="101600" tIns="38100" rIns="76200" bIns="38100" rtlCol="0" anchor="t" anchorCtr="0">
            <a:normAutofit/>
          </a:bodyPr>
          <a:lstStyle>
            <a:lvl1pPr marL="0" indent="0">
              <a:lnSpc>
                <a:spcPct val="100000"/>
              </a:lnSpc>
              <a:buNone/>
              <a:defRPr sz="2000" b="1" spc="2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单击此处编辑文本</a:t>
            </a:r>
            <a:endParaRPr lang="zh-CN" altLang="en-US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  <p:custDataLst>
              <p:tags r:id="rId6"/>
            </p:custDataLst>
          </p:nvPr>
        </p:nvSpPr>
        <p:spPr>
          <a:xfrm>
            <a:off x="6235750" y="1854000"/>
            <a:ext cx="5342400" cy="4395600"/>
          </a:xfrm>
        </p:spPr>
        <p:txBody>
          <a:bodyPr vert="horz" lIns="101600" tIns="0" rIns="82550" bIns="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  <p:custDataLst>
              <p:tags r:id="rId7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  <p:custDataLst>
              <p:tags r:id="rId8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  <p:custDataLst>
              <p:tags r:id="rId9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608400" y="608400"/>
            <a:ext cx="10969200" cy="705600"/>
          </a:xfrm>
        </p:spPr>
        <p:txBody>
          <a:bodyPr vert="horz" lIns="90000" tIns="46800" rIns="90000" bIns="46800" rtlCol="0" anchor="ctr" anchorCtr="0">
            <a:normAutofit/>
          </a:bodyPr>
          <a:lstStyle/>
          <a:p>
            <a:pPr lvl="0"/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图片占位符 2"/>
          <p:cNvSpPr>
            <a:spLocks noGrp="1"/>
          </p:cNvSpPr>
          <p:nvPr>
            <p:ph type="pic" idx="1"/>
            <p:custDataLst>
              <p:tags r:id="rId2"/>
            </p:custDataLst>
          </p:nvPr>
        </p:nvSpPr>
        <p:spPr>
          <a:xfrm>
            <a:off x="608400" y="1555200"/>
            <a:ext cx="5233077" cy="4608000"/>
          </a:xfrm>
        </p:spPr>
        <p:txBody>
          <a:bodyPr vert="horz" lIns="90000" tIns="46800" rIns="90000" bIns="46800" rtlCol="0">
            <a:normAutofit/>
          </a:bodyPr>
          <a:lstStyle>
            <a:lvl1pPr>
              <a:buNone/>
              <a:defRPr sz="1600"/>
            </a:lvl1pPr>
          </a:lstStyle>
          <a:p>
            <a:pPr lvl="0"/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  <p:custDataLst>
              <p:tags r:id="rId3"/>
            </p:custDataLst>
          </p:nvPr>
        </p:nvSpPr>
        <p:spPr>
          <a:xfrm>
            <a:off x="6350400" y="1555200"/>
            <a:ext cx="5227200" cy="4608000"/>
          </a:xfrm>
        </p:spPr>
        <p:txBody>
          <a:bodyPr vert="horz" lIns="90000" tIns="46800" rIns="90000" bIns="46800" rtlCol="0">
            <a:normAutofit/>
          </a:bodyPr>
          <a:lstStyle>
            <a:lvl1pPr>
              <a:buNone/>
              <a:defRPr sz="1600"/>
            </a:lvl1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9EFD9D74-47D9-4702-A33C-335B63B48DBF}" type="datetimeFigureOut">
              <a:rPr lang="zh-CN" altLang="en-US" smtClean="0"/>
            </a:fld>
            <a:endParaRPr lang="zh-CN" altLang="en-US" dirty="0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FABC47A4-756D-490B-A52F-7D9E2C9FC05F}" type="slidenum">
              <a:rPr lang="zh-CN" altLang="en-US" smtClean="0"/>
            </a:fld>
            <a:endParaRPr lang="zh-CN" altLang="en-US"/>
          </a:p>
        </p:txBody>
      </p:sp>
      <p:sp>
        <p:nvSpPr>
          <p:cNvPr id="9" name="标题 8"/>
          <p:cNvSpPr>
            <a:spLocks noGrp="1"/>
          </p:cNvSpPr>
          <p:nvPr>
            <p:ph type="title"/>
            <p:custDataLst>
              <p:tags r:id="rId7"/>
            </p:custDataLst>
          </p:nvPr>
        </p:nvSpPr>
        <p:spPr/>
        <p:txBody>
          <a:bodyPr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</p:spTree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 hasCustomPrompt="1"/>
            <p:custDataLst>
              <p:tags r:id="rId2"/>
            </p:custDataLst>
          </p:nvPr>
        </p:nvSpPr>
        <p:spPr>
          <a:xfrm>
            <a:off x="10234800" y="914400"/>
            <a:ext cx="1044000" cy="5029200"/>
          </a:xfrm>
        </p:spPr>
        <p:txBody>
          <a:bodyPr vert="eaVert" lIns="90000" tIns="46800" rIns="90000" bIns="46800" rtlCol="0" anchor="ctr" anchorCtr="0">
            <a:normAutofit/>
          </a:bodyPr>
          <a:lstStyle>
            <a:lvl1pPr>
              <a:buNone/>
              <a:defRPr sz="2800"/>
            </a:lvl1pPr>
          </a:lstStyle>
          <a:p>
            <a:pPr lvl="0"/>
            <a:r>
              <a:rPr lang="zh-CN" altLang="en-US" smtClean="0"/>
              <a:t>单击此处编辑标题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  <p:custDataLst>
              <p:tags r:id="rId3"/>
            </p:custDataLst>
          </p:nvPr>
        </p:nvSpPr>
        <p:spPr>
          <a:xfrm>
            <a:off x="914400" y="914400"/>
            <a:ext cx="9169200" cy="5029200"/>
          </a:xfrm>
        </p:spPr>
        <p:txBody>
          <a:bodyPr vert="eaVert" lIns="46800" tIns="46800" rIns="46800" bIns="46800"/>
          <a:lstStyle>
            <a:lvl1pPr marL="228600" indent="-228600">
              <a:spcAft>
                <a:spcPts val="1000"/>
              </a:spcAft>
              <a:defRPr spc="300"/>
            </a:lvl1pPr>
            <a:lvl2pPr marL="685800" indent="-228600">
              <a:defRPr spc="300"/>
            </a:lvl2pPr>
            <a:lvl3pPr marL="1143000" indent="-228600">
              <a:defRPr spc="300"/>
            </a:lvl3pPr>
            <a:lvl4pPr marL="1600200" indent="-228600">
              <a:defRPr spc="300"/>
            </a:lvl4pPr>
            <a:lvl5pPr marL="2057400" indent="-228600">
              <a:defRPr spc="300"/>
            </a:lvl5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  <p:sp>
        <p:nvSpPr>
          <p:cNvPr id="7" name="内容占位符 6"/>
          <p:cNvSpPr>
            <a:spLocks noGrp="1"/>
          </p:cNvSpPr>
          <p:nvPr>
            <p:ph sz="quarter" idx="13"/>
            <p:custDataLst>
              <p:tags r:id="rId5"/>
            </p:custDataLst>
          </p:nvPr>
        </p:nvSpPr>
        <p:spPr>
          <a:xfrm>
            <a:off x="608400" y="774000"/>
            <a:ext cx="10972800" cy="5482800"/>
          </a:xfrm>
        </p:spPr>
        <p:txBody>
          <a:bodyPr/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</p:spTree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末尾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  <p:sp>
        <p:nvSpPr>
          <p:cNvPr id="2" name="标题 1"/>
          <p:cNvSpPr>
            <a:spLocks noGrp="1"/>
          </p:cNvSpPr>
          <p:nvPr>
            <p:ph type="title" hasCustomPrompt="1"/>
            <p:custDataLst>
              <p:tags r:id="rId5"/>
            </p:custDataLst>
          </p:nvPr>
        </p:nvSpPr>
        <p:spPr>
          <a:xfrm>
            <a:off x="1198800" y="2484000"/>
            <a:ext cx="9799200" cy="1018800"/>
          </a:xfrm>
        </p:spPr>
        <p:txBody>
          <a:bodyPr vert="horz" lIns="90000" tIns="46800" rIns="90000" bIns="46800" rtlCol="0" anchor="t" anchorCtr="0">
            <a:normAutofit/>
          </a:bodyPr>
          <a:lstStyle>
            <a:lvl1pPr algn="ctr">
              <a:defRPr sz="6000"/>
            </a:lvl1pPr>
          </a:lstStyle>
          <a:p>
            <a:pPr lvl="0"/>
            <a:r>
              <a:rPr lang="zh-CN" altLang="en-US" smtClean="0"/>
              <a:t>单击此处编辑标题</a:t>
            </a:r>
            <a:endParaRPr lang="zh-CN" altLang="en-US"/>
          </a:p>
        </p:txBody>
      </p:sp>
      <p:sp>
        <p:nvSpPr>
          <p:cNvPr id="7" name="文本占位符 6"/>
          <p:cNvSpPr>
            <a:spLocks noGrp="1"/>
          </p:cNvSpPr>
          <p:nvPr>
            <p:ph type="body" sz="quarter" idx="13"/>
            <p:custDataLst>
              <p:tags r:id="rId6"/>
            </p:custDataLst>
          </p:nvPr>
        </p:nvSpPr>
        <p:spPr>
          <a:xfrm>
            <a:off x="1198800" y="3560400"/>
            <a:ext cx="9799200" cy="471600"/>
          </a:xfrm>
        </p:spPr>
        <p:txBody>
          <a:bodyPr lIns="90000" tIns="46800" rIns="90000" bIns="46800">
            <a:normAutofit/>
          </a:bodyPr>
          <a:lstStyle>
            <a:lvl1pPr algn="ctr">
              <a:lnSpc>
                <a:spcPct val="110000"/>
              </a:lnSpc>
              <a:buNone/>
              <a:defRPr sz="2400" spc="200"/>
            </a:lvl1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</p:txBody>
      </p:sp>
    </p:spTree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</p:spPr>
        <p:txBody>
          <a:bodyPr anchor="b"/>
          <a:lstStyle>
            <a:lvl1pPr algn="ctr">
              <a:defRPr sz="45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zh-CN" altLang="en-US" smtClean="0"/>
              <a:t>单击此处编辑母版副标题样式</a:t>
            </a:r>
            <a:endParaRPr lang="zh-CN" altLang="en-US"/>
          </a:p>
        </p:txBody>
      </p:sp>
    </p:spTree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600" y="274955"/>
            <a:ext cx="10972800" cy="1143000"/>
          </a:xfrm>
          <a:prstGeom prst="rect">
            <a:avLst/>
          </a:prstGeo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609600" y="1600200"/>
            <a:ext cx="10972800" cy="4526280"/>
          </a:xfrm>
          <a:prstGeom prst="rect">
            <a:avLst/>
          </a:prstGeo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</p:spTree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</p:spPr>
        <p:txBody>
          <a:bodyPr anchor="b"/>
          <a:lstStyle>
            <a:lvl1pPr>
              <a:defRPr sz="45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</p:spTree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600" y="274955"/>
            <a:ext cx="10972800" cy="1143000"/>
          </a:xfrm>
          <a:prstGeom prst="rect">
            <a:avLst/>
          </a:prstGeo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</p:spTree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1186774" y="1778438"/>
            <a:ext cx="4873574" cy="823912"/>
          </a:xfrm>
          <a:prstGeom prst="rect">
            <a:avLst/>
          </a:prstGeom>
        </p:spPr>
        <p:txBody>
          <a:bodyPr anchor="ctr" anchorCtr="0"/>
          <a:lstStyle>
            <a:lvl1pPr marL="0" indent="0">
              <a:buNone/>
              <a:defRPr sz="2100"/>
            </a:lvl1pPr>
            <a:lvl2pPr marL="342900" indent="0">
              <a:buNone/>
              <a:defRPr sz="1800"/>
            </a:lvl2pPr>
            <a:lvl3pPr marL="685800" indent="0">
              <a:buNone/>
              <a:defRPr sz="1500"/>
            </a:lvl3pPr>
            <a:lvl4pPr marL="1028700" indent="0">
              <a:buNone/>
              <a:defRPr sz="1350"/>
            </a:lvl4pPr>
            <a:lvl5pPr marL="1371600" indent="0">
              <a:buNone/>
              <a:defRPr sz="1350"/>
            </a:lvl5pPr>
            <a:lvl6pPr marL="1714500" indent="0">
              <a:buNone/>
              <a:defRPr sz="1350"/>
            </a:lvl6pPr>
            <a:lvl7pPr marL="2057400" indent="0">
              <a:buNone/>
              <a:defRPr sz="1350"/>
            </a:lvl7pPr>
            <a:lvl8pPr marL="2400300" indent="0">
              <a:buNone/>
              <a:defRPr sz="1350"/>
            </a:lvl8pPr>
            <a:lvl9pPr marL="2743200" indent="0">
              <a:buNone/>
              <a:defRPr sz="135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1186774" y="2665379"/>
            <a:ext cx="4873574" cy="352428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256938" y="1778438"/>
            <a:ext cx="4897576" cy="823912"/>
          </a:xfrm>
          <a:prstGeom prst="rect">
            <a:avLst/>
          </a:prstGeom>
        </p:spPr>
        <p:txBody>
          <a:bodyPr anchor="ctr" anchorCtr="0"/>
          <a:lstStyle>
            <a:lvl1pPr marL="0" indent="0">
              <a:buNone/>
              <a:defRPr sz="2100"/>
            </a:lvl1pPr>
            <a:lvl2pPr marL="342900" indent="0">
              <a:buNone/>
              <a:defRPr sz="1800"/>
            </a:lvl2pPr>
            <a:lvl3pPr marL="685800" indent="0">
              <a:buNone/>
              <a:defRPr sz="1500"/>
            </a:lvl3pPr>
            <a:lvl4pPr marL="1028700" indent="0">
              <a:buNone/>
              <a:defRPr sz="1350"/>
            </a:lvl4pPr>
            <a:lvl5pPr marL="1371600" indent="0">
              <a:buNone/>
              <a:defRPr sz="1350"/>
            </a:lvl5pPr>
            <a:lvl6pPr marL="1714500" indent="0">
              <a:buNone/>
              <a:defRPr sz="1350"/>
            </a:lvl6pPr>
            <a:lvl7pPr marL="2057400" indent="0">
              <a:buNone/>
              <a:defRPr sz="1350"/>
            </a:lvl7pPr>
            <a:lvl8pPr marL="2400300" indent="0">
              <a:buNone/>
              <a:defRPr sz="1350"/>
            </a:lvl8pPr>
            <a:lvl9pPr marL="2743200" indent="0">
              <a:buNone/>
              <a:defRPr sz="135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256938" y="2665379"/>
            <a:ext cx="4897576" cy="352428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</p:spTree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600" y="274955"/>
            <a:ext cx="10972800" cy="1143000"/>
          </a:xfrm>
          <a:prstGeom prst="rect">
            <a:avLst/>
          </a:prstGeo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</p:spTree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</p:spPr>
        <p:txBody>
          <a:bodyPr anchor="b"/>
          <a:lstStyle>
            <a:lvl1pPr>
              <a:defRPr sz="24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</p:spTree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4165349" cy="1600200"/>
          </a:xfrm>
          <a:prstGeom prst="rect">
            <a:avLst/>
          </a:prstGeom>
        </p:spPr>
        <p:txBody>
          <a:bodyPr anchor="b"/>
          <a:lstStyle>
            <a:lvl1pPr>
              <a:defRPr sz="24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457201"/>
            <a:ext cx="6172200" cy="540385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4165349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500"/>
            </a:lvl1pPr>
            <a:lvl2pPr marL="342900" indent="0">
              <a:buNone/>
              <a:defRPr sz="1350"/>
            </a:lvl2pPr>
            <a:lvl3pPr marL="685800" indent="0">
              <a:buNone/>
              <a:defRPr sz="1200"/>
            </a:lvl3pPr>
            <a:lvl4pPr marL="1028700" indent="0">
              <a:buNone/>
              <a:defRPr sz="1050"/>
            </a:lvl4pPr>
            <a:lvl5pPr marL="1371600" indent="0">
              <a:buNone/>
              <a:defRPr sz="1050"/>
            </a:lvl5pPr>
            <a:lvl6pPr marL="1714500" indent="0">
              <a:buNone/>
              <a:defRPr sz="1050"/>
            </a:lvl6pPr>
            <a:lvl7pPr marL="2057400" indent="0">
              <a:buNone/>
              <a:defRPr sz="1050"/>
            </a:lvl7pPr>
            <a:lvl8pPr marL="2400300" indent="0">
              <a:buNone/>
              <a:defRPr sz="1050"/>
            </a:lvl8pPr>
            <a:lvl9pPr marL="2743200" indent="0">
              <a:buNone/>
              <a:defRPr sz="105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</p:spTree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600" y="274955"/>
            <a:ext cx="10972800" cy="1143000"/>
          </a:xfrm>
          <a:prstGeom prst="rect">
            <a:avLst/>
          </a:prstGeo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609600" y="1600200"/>
            <a:ext cx="10972800" cy="4526280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</p:spTree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  <a:prstGeom prst="rect">
            <a:avLst/>
          </a:prstGeo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</p:spTree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</p:spPr>
        <p:txBody>
          <a:bodyPr anchor="b"/>
          <a:lstStyle>
            <a:lvl1pPr algn="ctr">
              <a:defRPr sz="45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zh-CN" altLang="en-US" smtClean="0"/>
              <a:t>单击此处编辑母版副标题样式</a:t>
            </a:r>
            <a:endParaRPr lang="zh-CN" altLang="en-US"/>
          </a:p>
        </p:txBody>
      </p:sp>
    </p:spTree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600" y="274955"/>
            <a:ext cx="10972800" cy="1143000"/>
          </a:xfrm>
          <a:prstGeom prst="rect">
            <a:avLst/>
          </a:prstGeo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609600" y="1600200"/>
            <a:ext cx="10972800" cy="4526280"/>
          </a:xfrm>
          <a:prstGeom prst="rect">
            <a:avLst/>
          </a:prstGeo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</p:spTree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</p:spPr>
        <p:txBody>
          <a:bodyPr anchor="b"/>
          <a:lstStyle>
            <a:lvl1pPr>
              <a:defRPr sz="45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</p:spTree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600" y="274955"/>
            <a:ext cx="10972800" cy="1143000"/>
          </a:xfrm>
          <a:prstGeom prst="rect">
            <a:avLst/>
          </a:prstGeo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</p:spTree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1186774" y="1778438"/>
            <a:ext cx="4873574" cy="823912"/>
          </a:xfrm>
          <a:prstGeom prst="rect">
            <a:avLst/>
          </a:prstGeom>
        </p:spPr>
        <p:txBody>
          <a:bodyPr anchor="ctr" anchorCtr="0"/>
          <a:lstStyle>
            <a:lvl1pPr marL="0" indent="0">
              <a:buNone/>
              <a:defRPr sz="2100"/>
            </a:lvl1pPr>
            <a:lvl2pPr marL="342900" indent="0">
              <a:buNone/>
              <a:defRPr sz="1800"/>
            </a:lvl2pPr>
            <a:lvl3pPr marL="685800" indent="0">
              <a:buNone/>
              <a:defRPr sz="1500"/>
            </a:lvl3pPr>
            <a:lvl4pPr marL="1028700" indent="0">
              <a:buNone/>
              <a:defRPr sz="1350"/>
            </a:lvl4pPr>
            <a:lvl5pPr marL="1371600" indent="0">
              <a:buNone/>
              <a:defRPr sz="1350"/>
            </a:lvl5pPr>
            <a:lvl6pPr marL="1714500" indent="0">
              <a:buNone/>
              <a:defRPr sz="1350"/>
            </a:lvl6pPr>
            <a:lvl7pPr marL="2057400" indent="0">
              <a:buNone/>
              <a:defRPr sz="1350"/>
            </a:lvl7pPr>
            <a:lvl8pPr marL="2400300" indent="0">
              <a:buNone/>
              <a:defRPr sz="1350"/>
            </a:lvl8pPr>
            <a:lvl9pPr marL="2743200" indent="0">
              <a:buNone/>
              <a:defRPr sz="135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1186774" y="2665379"/>
            <a:ext cx="4873574" cy="352428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256938" y="1778438"/>
            <a:ext cx="4897576" cy="823912"/>
          </a:xfrm>
          <a:prstGeom prst="rect">
            <a:avLst/>
          </a:prstGeom>
        </p:spPr>
        <p:txBody>
          <a:bodyPr anchor="ctr" anchorCtr="0"/>
          <a:lstStyle>
            <a:lvl1pPr marL="0" indent="0">
              <a:buNone/>
              <a:defRPr sz="2100"/>
            </a:lvl1pPr>
            <a:lvl2pPr marL="342900" indent="0">
              <a:buNone/>
              <a:defRPr sz="1800"/>
            </a:lvl2pPr>
            <a:lvl3pPr marL="685800" indent="0">
              <a:buNone/>
              <a:defRPr sz="1500"/>
            </a:lvl3pPr>
            <a:lvl4pPr marL="1028700" indent="0">
              <a:buNone/>
              <a:defRPr sz="1350"/>
            </a:lvl4pPr>
            <a:lvl5pPr marL="1371600" indent="0">
              <a:buNone/>
              <a:defRPr sz="1350"/>
            </a:lvl5pPr>
            <a:lvl6pPr marL="1714500" indent="0">
              <a:buNone/>
              <a:defRPr sz="1350"/>
            </a:lvl6pPr>
            <a:lvl7pPr marL="2057400" indent="0">
              <a:buNone/>
              <a:defRPr sz="1350"/>
            </a:lvl7pPr>
            <a:lvl8pPr marL="2400300" indent="0">
              <a:buNone/>
              <a:defRPr sz="1350"/>
            </a:lvl8pPr>
            <a:lvl9pPr marL="2743200" indent="0">
              <a:buNone/>
              <a:defRPr sz="135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256938" y="2665379"/>
            <a:ext cx="4897576" cy="352428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</p:spTree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600" y="274955"/>
            <a:ext cx="10972800" cy="1143000"/>
          </a:xfrm>
          <a:prstGeom prst="rect">
            <a:avLst/>
          </a:prstGeo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</p:spTree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</p:spPr>
        <p:txBody>
          <a:bodyPr anchor="b"/>
          <a:lstStyle>
            <a:lvl1pPr>
              <a:defRPr sz="24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</p:spTree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4165349" cy="1600200"/>
          </a:xfrm>
          <a:prstGeom prst="rect">
            <a:avLst/>
          </a:prstGeom>
        </p:spPr>
        <p:txBody>
          <a:bodyPr anchor="b"/>
          <a:lstStyle>
            <a:lvl1pPr>
              <a:defRPr sz="24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457201"/>
            <a:ext cx="6172200" cy="540385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4165349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500"/>
            </a:lvl1pPr>
            <a:lvl2pPr marL="342900" indent="0">
              <a:buNone/>
              <a:defRPr sz="1350"/>
            </a:lvl2pPr>
            <a:lvl3pPr marL="685800" indent="0">
              <a:buNone/>
              <a:defRPr sz="1200"/>
            </a:lvl3pPr>
            <a:lvl4pPr marL="1028700" indent="0">
              <a:buNone/>
              <a:defRPr sz="1050"/>
            </a:lvl4pPr>
            <a:lvl5pPr marL="1371600" indent="0">
              <a:buNone/>
              <a:defRPr sz="1050"/>
            </a:lvl5pPr>
            <a:lvl6pPr marL="1714500" indent="0">
              <a:buNone/>
              <a:defRPr sz="1050"/>
            </a:lvl6pPr>
            <a:lvl7pPr marL="2057400" indent="0">
              <a:buNone/>
              <a:defRPr sz="1050"/>
            </a:lvl7pPr>
            <a:lvl8pPr marL="2400300" indent="0">
              <a:buNone/>
              <a:defRPr sz="1050"/>
            </a:lvl8pPr>
            <a:lvl9pPr marL="2743200" indent="0">
              <a:buNone/>
              <a:defRPr sz="105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</p:spTree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600" y="274955"/>
            <a:ext cx="10972800" cy="1143000"/>
          </a:xfrm>
          <a:prstGeom prst="rect">
            <a:avLst/>
          </a:prstGeo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609600" y="1600200"/>
            <a:ext cx="10972800" cy="4526280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</p:spTree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  <a:prstGeom prst="rect">
            <a:avLst/>
          </a:prstGeo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6" Type="http://schemas.openxmlformats.org/officeDocument/2006/relationships/theme" Target="../theme/theme1.xml"/><Relationship Id="rId5" Type="http://schemas.openxmlformats.org/officeDocument/2006/relationships/image" Target="../media/image4.png"/><Relationship Id="rId4" Type="http://schemas.openxmlformats.org/officeDocument/2006/relationships/image" Target="../media/image3.png"/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10.xml"/><Relationship Id="rId8" Type="http://schemas.openxmlformats.org/officeDocument/2006/relationships/slideLayout" Target="../slideLayouts/slideLayout9.xml"/><Relationship Id="rId7" Type="http://schemas.openxmlformats.org/officeDocument/2006/relationships/slideLayout" Target="../slideLayouts/slideLayout8.xml"/><Relationship Id="rId6" Type="http://schemas.openxmlformats.org/officeDocument/2006/relationships/slideLayout" Target="../slideLayouts/slideLayout7.xml"/><Relationship Id="rId5" Type="http://schemas.openxmlformats.org/officeDocument/2006/relationships/slideLayout" Target="../slideLayouts/slideLayout6.xml"/><Relationship Id="rId4" Type="http://schemas.openxmlformats.org/officeDocument/2006/relationships/slideLayout" Target="../slideLayouts/slideLayout5.xml"/><Relationship Id="rId3" Type="http://schemas.openxmlformats.org/officeDocument/2006/relationships/slideLayout" Target="../slideLayouts/slideLayout4.xml"/><Relationship Id="rId2" Type="http://schemas.openxmlformats.org/officeDocument/2006/relationships/slideLayout" Target="../slideLayouts/slideLayout3.xml"/><Relationship Id="rId17" Type="http://schemas.openxmlformats.org/officeDocument/2006/relationships/theme" Target="../theme/theme2.xml"/><Relationship Id="rId16" Type="http://schemas.openxmlformats.org/officeDocument/2006/relationships/image" Target="../media/image4.png"/><Relationship Id="rId15" Type="http://schemas.openxmlformats.org/officeDocument/2006/relationships/image" Target="../media/image3.png"/><Relationship Id="rId14" Type="http://schemas.openxmlformats.org/officeDocument/2006/relationships/image" Target="../media/image2.png"/><Relationship Id="rId13" Type="http://schemas.openxmlformats.org/officeDocument/2006/relationships/image" Target="../media/image1.jpeg"/><Relationship Id="rId12" Type="http://schemas.openxmlformats.org/officeDocument/2006/relationships/slideLayout" Target="../slideLayouts/slideLayout13.xml"/><Relationship Id="rId11" Type="http://schemas.openxmlformats.org/officeDocument/2006/relationships/slideLayout" Target="../slideLayouts/slideLayout12.xml"/><Relationship Id="rId10" Type="http://schemas.openxmlformats.org/officeDocument/2006/relationships/slideLayout" Target="../slideLayouts/slideLayout11.xml"/><Relationship Id="rId1" Type="http://schemas.openxmlformats.org/officeDocument/2006/relationships/slideLayout" Target="../slideLayouts/slideLayout2.xml"/></Relationships>
</file>

<file path=ppt/slideMasters/_rels/slideMaster3.xml.rels><?xml version="1.0" encoding="UTF-8" standalone="yes"?>
<Relationships xmlns="http://schemas.openxmlformats.org/package/2006/relationships"><Relationship Id="rId6" Type="http://schemas.openxmlformats.org/officeDocument/2006/relationships/theme" Target="../theme/theme3.xml"/><Relationship Id="rId5" Type="http://schemas.openxmlformats.org/officeDocument/2006/relationships/image" Target="../media/image4.png"/><Relationship Id="rId4" Type="http://schemas.openxmlformats.org/officeDocument/2006/relationships/image" Target="../media/image3.png"/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4.xml"/></Relationships>
</file>

<file path=ppt/slideMasters/_rels/slideMaster4.xml.rels><?xml version="1.0" encoding="UTF-8" standalone="yes"?>
<Relationships xmlns="http://schemas.openxmlformats.org/package/2006/relationships"><Relationship Id="rId6" Type="http://schemas.openxmlformats.org/officeDocument/2006/relationships/theme" Target="../theme/theme4.xml"/><Relationship Id="rId5" Type="http://schemas.openxmlformats.org/officeDocument/2006/relationships/image" Target="../media/image4.png"/><Relationship Id="rId4" Type="http://schemas.openxmlformats.org/officeDocument/2006/relationships/image" Target="../media/image3.png"/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5.xml"/></Relationships>
</file>

<file path=ppt/slideMasters/_rels/slideMaster5.xml.rels><?xml version="1.0" encoding="UTF-8" standalone="yes"?>
<Relationships xmlns="http://schemas.openxmlformats.org/package/2006/relationships"><Relationship Id="rId6" Type="http://schemas.openxmlformats.org/officeDocument/2006/relationships/theme" Target="../theme/theme5.xml"/><Relationship Id="rId5" Type="http://schemas.openxmlformats.org/officeDocument/2006/relationships/image" Target="../media/image4.png"/><Relationship Id="rId4" Type="http://schemas.openxmlformats.org/officeDocument/2006/relationships/image" Target="../media/image3.png"/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6.xml"/></Relationships>
</file>

<file path=ppt/slideMasters/_rels/slideMaster6.xml.rels><?xml version="1.0" encoding="UTF-8" standalone="yes"?>
<Relationships xmlns="http://schemas.openxmlformats.org/package/2006/relationships"><Relationship Id="rId6" Type="http://schemas.openxmlformats.org/officeDocument/2006/relationships/theme" Target="../theme/theme6.xml"/><Relationship Id="rId5" Type="http://schemas.openxmlformats.org/officeDocument/2006/relationships/image" Target="../media/image4.png"/><Relationship Id="rId4" Type="http://schemas.openxmlformats.org/officeDocument/2006/relationships/image" Target="../media/image3.png"/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7.xml"/></Relationships>
</file>

<file path=ppt/slideMasters/_rels/slideMaster7.xml.rels><?xml version="1.0" encoding="UTF-8" standalone="yes"?>
<Relationships xmlns="http://schemas.openxmlformats.org/package/2006/relationships"><Relationship Id="rId6" Type="http://schemas.openxmlformats.org/officeDocument/2006/relationships/theme" Target="../theme/theme7.xml"/><Relationship Id="rId5" Type="http://schemas.openxmlformats.org/officeDocument/2006/relationships/image" Target="../media/image4.png"/><Relationship Id="rId4" Type="http://schemas.openxmlformats.org/officeDocument/2006/relationships/image" Target="../media/image3.png"/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8.xml"/></Relationships>
</file>

<file path=ppt/slideMasters/_rels/slideMaster8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27.xml"/><Relationship Id="rId8" Type="http://schemas.openxmlformats.org/officeDocument/2006/relationships/slideLayout" Target="../slideLayouts/slideLayout26.xml"/><Relationship Id="rId7" Type="http://schemas.openxmlformats.org/officeDocument/2006/relationships/slideLayout" Target="../slideLayouts/slideLayout25.xml"/><Relationship Id="rId6" Type="http://schemas.openxmlformats.org/officeDocument/2006/relationships/slideLayout" Target="../slideLayouts/slideLayout24.xml"/><Relationship Id="rId5" Type="http://schemas.openxmlformats.org/officeDocument/2006/relationships/slideLayout" Target="../slideLayouts/slideLayout23.xml"/><Relationship Id="rId4" Type="http://schemas.openxmlformats.org/officeDocument/2006/relationships/slideLayout" Target="../slideLayouts/slideLayout22.xml"/><Relationship Id="rId3" Type="http://schemas.openxmlformats.org/officeDocument/2006/relationships/slideLayout" Target="../slideLayouts/slideLayout21.xml"/><Relationship Id="rId2" Type="http://schemas.openxmlformats.org/officeDocument/2006/relationships/slideLayout" Target="../slideLayouts/slideLayout20.xml"/><Relationship Id="rId18" Type="http://schemas.openxmlformats.org/officeDocument/2006/relationships/theme" Target="../theme/theme8.xml"/><Relationship Id="rId17" Type="http://schemas.openxmlformats.org/officeDocument/2006/relationships/tags" Target="../tags/tag62.xml"/><Relationship Id="rId16" Type="http://schemas.openxmlformats.org/officeDocument/2006/relationships/tags" Target="../tags/tag61.xml"/><Relationship Id="rId15" Type="http://schemas.openxmlformats.org/officeDocument/2006/relationships/tags" Target="../tags/tag60.xml"/><Relationship Id="rId14" Type="http://schemas.openxmlformats.org/officeDocument/2006/relationships/tags" Target="../tags/tag59.xml"/><Relationship Id="rId13" Type="http://schemas.openxmlformats.org/officeDocument/2006/relationships/tags" Target="../tags/tag58.xml"/><Relationship Id="rId12" Type="http://schemas.openxmlformats.org/officeDocument/2006/relationships/tags" Target="../tags/tag57.xml"/><Relationship Id="rId11" Type="http://schemas.openxmlformats.org/officeDocument/2006/relationships/slideLayout" Target="../slideLayouts/slideLayout29.xml"/><Relationship Id="rId10" Type="http://schemas.openxmlformats.org/officeDocument/2006/relationships/slideLayout" Target="../slideLayouts/slideLayout28.xml"/><Relationship Id="rId1" Type="http://schemas.openxmlformats.org/officeDocument/2006/relationships/slideLayout" Target="../slideLayouts/slideLayout19.xml"/></Relationships>
</file>

<file path=ppt/slideMasters/_rels/slideMaster9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38.xml"/><Relationship Id="rId8" Type="http://schemas.openxmlformats.org/officeDocument/2006/relationships/slideLayout" Target="../slideLayouts/slideLayout37.xml"/><Relationship Id="rId7" Type="http://schemas.openxmlformats.org/officeDocument/2006/relationships/slideLayout" Target="../slideLayouts/slideLayout36.xml"/><Relationship Id="rId6" Type="http://schemas.openxmlformats.org/officeDocument/2006/relationships/slideLayout" Target="../slideLayouts/slideLayout35.xml"/><Relationship Id="rId5" Type="http://schemas.openxmlformats.org/officeDocument/2006/relationships/slideLayout" Target="../slideLayouts/slideLayout34.xml"/><Relationship Id="rId4" Type="http://schemas.openxmlformats.org/officeDocument/2006/relationships/slideLayout" Target="../slideLayouts/slideLayout33.xml"/><Relationship Id="rId3" Type="http://schemas.openxmlformats.org/officeDocument/2006/relationships/slideLayout" Target="../slideLayouts/slideLayout32.xml"/><Relationship Id="rId22" Type="http://schemas.openxmlformats.org/officeDocument/2006/relationships/theme" Target="../theme/theme9.xml"/><Relationship Id="rId21" Type="http://schemas.openxmlformats.org/officeDocument/2006/relationships/image" Target="../media/image14.png"/><Relationship Id="rId20" Type="http://schemas.openxmlformats.org/officeDocument/2006/relationships/image" Target="../media/image13.png"/><Relationship Id="rId2" Type="http://schemas.openxmlformats.org/officeDocument/2006/relationships/slideLayout" Target="../slideLayouts/slideLayout31.xml"/><Relationship Id="rId19" Type="http://schemas.openxmlformats.org/officeDocument/2006/relationships/image" Target="../media/image12.png"/><Relationship Id="rId18" Type="http://schemas.openxmlformats.org/officeDocument/2006/relationships/image" Target="../media/image11.png"/><Relationship Id="rId17" Type="http://schemas.openxmlformats.org/officeDocument/2006/relationships/image" Target="../media/image10.png"/><Relationship Id="rId16" Type="http://schemas.openxmlformats.org/officeDocument/2006/relationships/image" Target="../media/image9.png"/><Relationship Id="rId15" Type="http://schemas.openxmlformats.org/officeDocument/2006/relationships/image" Target="../media/image8.png"/><Relationship Id="rId14" Type="http://schemas.openxmlformats.org/officeDocument/2006/relationships/image" Target="../media/image7.png"/><Relationship Id="rId13" Type="http://schemas.openxmlformats.org/officeDocument/2006/relationships/image" Target="../media/image6.png"/><Relationship Id="rId12" Type="http://schemas.openxmlformats.org/officeDocument/2006/relationships/image" Target="../media/image5.png"/><Relationship Id="rId11" Type="http://schemas.openxmlformats.org/officeDocument/2006/relationships/slideLayout" Target="../slideLayouts/slideLayout40.xml"/><Relationship Id="rId10" Type="http://schemas.openxmlformats.org/officeDocument/2006/relationships/slideLayout" Target="../slideLayouts/slideLayout39.xml"/><Relationship Id="rId1" Type="http://schemas.openxmlformats.org/officeDocument/2006/relationships/slideLayout" Target="../slideLayouts/slideLayout30.xml"/></Relationships>
</file>

<file path=ppt/slideMasters/_rels/slideMaster10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49.xml"/><Relationship Id="rId8" Type="http://schemas.openxmlformats.org/officeDocument/2006/relationships/slideLayout" Target="../slideLayouts/slideLayout48.xml"/><Relationship Id="rId7" Type="http://schemas.openxmlformats.org/officeDocument/2006/relationships/slideLayout" Target="../slideLayouts/slideLayout47.xml"/><Relationship Id="rId6" Type="http://schemas.openxmlformats.org/officeDocument/2006/relationships/slideLayout" Target="../slideLayouts/slideLayout46.xml"/><Relationship Id="rId5" Type="http://schemas.openxmlformats.org/officeDocument/2006/relationships/slideLayout" Target="../slideLayouts/slideLayout45.xml"/><Relationship Id="rId4" Type="http://schemas.openxmlformats.org/officeDocument/2006/relationships/slideLayout" Target="../slideLayouts/slideLayout44.xml"/><Relationship Id="rId3" Type="http://schemas.openxmlformats.org/officeDocument/2006/relationships/slideLayout" Target="../slideLayouts/slideLayout43.xml"/><Relationship Id="rId2" Type="http://schemas.openxmlformats.org/officeDocument/2006/relationships/slideLayout" Target="../slideLayouts/slideLayout42.xml"/><Relationship Id="rId14" Type="http://schemas.openxmlformats.org/officeDocument/2006/relationships/theme" Target="../theme/theme10.xml"/><Relationship Id="rId13" Type="http://schemas.openxmlformats.org/officeDocument/2006/relationships/image" Target="../media/image3.png"/><Relationship Id="rId12" Type="http://schemas.openxmlformats.org/officeDocument/2006/relationships/image" Target="../media/image1.jpeg"/><Relationship Id="rId11" Type="http://schemas.openxmlformats.org/officeDocument/2006/relationships/slideLayout" Target="../slideLayouts/slideLayout51.xml"/><Relationship Id="rId10" Type="http://schemas.openxmlformats.org/officeDocument/2006/relationships/slideLayout" Target="../slideLayouts/slideLayout50.xml"/><Relationship Id="rId1" Type="http://schemas.openxmlformats.org/officeDocument/2006/relationships/slideLayout" Target="../slideLayouts/slideLayout4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/>
      <p:pic>
        <p:nvPicPr>
          <p:cNvPr id="2050" name="图片 2049" descr="地理化学生物物理考向标"/>
          <p:cNvPicPr>
            <a:picLocks noChangeAspect="1"/>
          </p:cNvPicPr>
          <p:nvPr userDrawn="1"/>
        </p:nvPicPr>
        <p:blipFill>
          <a:blip r:embed="rId3"/>
          <a:srcRect r="11557"/>
          <a:stretch>
            <a:fillRect/>
          </a:stretch>
        </p:blipFill>
        <p:spPr>
          <a:xfrm>
            <a:off x="0" y="117475"/>
            <a:ext cx="12045315" cy="640080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2051" name="Picture 64" descr="bg"/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0" y="5876925"/>
            <a:ext cx="12192000" cy="981075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2055" name="矩形 7"/>
          <p:cNvSpPr/>
          <p:nvPr/>
        </p:nvSpPr>
        <p:spPr>
          <a:xfrm rot="2725756">
            <a:off x="3892551" y="2646363"/>
            <a:ext cx="529167" cy="396875"/>
          </a:xfrm>
          <a:prstGeom prst="rect">
            <a:avLst/>
          </a:prstGeom>
          <a:solidFill>
            <a:srgbClr val="A6A6A6">
              <a:alpha val="79999"/>
            </a:srgbClr>
          </a:solidFill>
          <a:ln w="25400" cap="flat" cmpd="sng">
            <a:solidFill>
              <a:schemeClr val="bg1"/>
            </a:solidFill>
            <a:prstDash val="solid"/>
            <a:miter/>
            <a:headEnd type="none" w="med" len="med"/>
            <a:tailEnd type="none" w="med" len="med"/>
          </a:ln>
        </p:spPr>
        <p:txBody>
          <a:bodyPr anchor="ctr" anchorCtr="0"/>
          <a:p>
            <a:pPr lvl="0" algn="ctr" eaLnBrk="1" hangingPunct="1"/>
            <a:endParaRPr lang="zh-CN" altLang="en-US" sz="100" dirty="0">
              <a:solidFill>
                <a:srgbClr val="FFFFFF"/>
              </a:solidFill>
              <a:latin typeface="Calibri" panose="020F0502020204030204" pitchFamily="34" charset="0"/>
            </a:endParaRPr>
          </a:p>
        </p:txBody>
      </p:sp>
      <p:sp>
        <p:nvSpPr>
          <p:cNvPr id="2056" name="矩形 8"/>
          <p:cNvSpPr/>
          <p:nvPr/>
        </p:nvSpPr>
        <p:spPr>
          <a:xfrm rot="2725756">
            <a:off x="4262967" y="2927350"/>
            <a:ext cx="527051" cy="396875"/>
          </a:xfrm>
          <a:prstGeom prst="rect">
            <a:avLst/>
          </a:prstGeom>
          <a:solidFill>
            <a:srgbClr val="E46C0A">
              <a:alpha val="79999"/>
            </a:srgbClr>
          </a:solidFill>
          <a:ln w="25400" cap="flat" cmpd="sng">
            <a:solidFill>
              <a:schemeClr val="bg1"/>
            </a:solidFill>
            <a:prstDash val="solid"/>
            <a:miter/>
            <a:headEnd type="none" w="med" len="med"/>
            <a:tailEnd type="none" w="med" len="med"/>
          </a:ln>
        </p:spPr>
        <p:txBody>
          <a:bodyPr anchor="ctr" anchorCtr="0"/>
          <a:p>
            <a:pPr lvl="0" algn="ctr" eaLnBrk="1" hangingPunct="1"/>
            <a:endParaRPr lang="zh-CN" altLang="en-US" sz="100" dirty="0">
              <a:solidFill>
                <a:srgbClr val="FFFFFF"/>
              </a:solidFill>
              <a:latin typeface="Calibri" panose="020F0502020204030204" pitchFamily="34" charset="0"/>
            </a:endParaRPr>
          </a:p>
        </p:txBody>
      </p:sp>
      <p:sp>
        <p:nvSpPr>
          <p:cNvPr id="2057" name="矩形 9"/>
          <p:cNvSpPr/>
          <p:nvPr/>
        </p:nvSpPr>
        <p:spPr>
          <a:xfrm rot="2725756">
            <a:off x="3515784" y="2924175"/>
            <a:ext cx="529167" cy="395288"/>
          </a:xfrm>
          <a:prstGeom prst="rect">
            <a:avLst/>
          </a:prstGeom>
          <a:solidFill>
            <a:srgbClr val="77933C">
              <a:alpha val="79999"/>
            </a:srgbClr>
          </a:solidFill>
          <a:ln w="25400" cap="flat" cmpd="sng">
            <a:solidFill>
              <a:schemeClr val="bg1"/>
            </a:solidFill>
            <a:prstDash val="solid"/>
            <a:miter/>
            <a:headEnd type="none" w="med" len="med"/>
            <a:tailEnd type="none" w="med" len="med"/>
          </a:ln>
        </p:spPr>
        <p:txBody>
          <a:bodyPr anchor="ctr" anchorCtr="0"/>
          <a:p>
            <a:pPr lvl="0" algn="ctr" eaLnBrk="1" hangingPunct="1"/>
            <a:endParaRPr lang="zh-CN" altLang="en-US" sz="100" dirty="0">
              <a:solidFill>
                <a:srgbClr val="FFFFFF"/>
              </a:solidFill>
              <a:latin typeface="Calibri" panose="020F0502020204030204" pitchFamily="34" charset="0"/>
            </a:endParaRPr>
          </a:p>
        </p:txBody>
      </p:sp>
      <p:sp>
        <p:nvSpPr>
          <p:cNvPr id="2058" name="矩形 10"/>
          <p:cNvSpPr/>
          <p:nvPr/>
        </p:nvSpPr>
        <p:spPr>
          <a:xfrm rot="2725756">
            <a:off x="3886200" y="3206750"/>
            <a:ext cx="529167" cy="395288"/>
          </a:xfrm>
          <a:prstGeom prst="rect">
            <a:avLst/>
          </a:prstGeom>
          <a:solidFill>
            <a:srgbClr val="604A7B">
              <a:alpha val="79999"/>
            </a:srgbClr>
          </a:solidFill>
          <a:ln w="25400" cap="flat" cmpd="sng">
            <a:solidFill>
              <a:schemeClr val="bg1"/>
            </a:solidFill>
            <a:prstDash val="solid"/>
            <a:miter/>
            <a:headEnd type="none" w="med" len="med"/>
            <a:tailEnd type="none" w="med" len="med"/>
          </a:ln>
        </p:spPr>
        <p:txBody>
          <a:bodyPr anchor="ctr" anchorCtr="0"/>
          <a:p>
            <a:pPr lvl="0" algn="ctr" eaLnBrk="1" hangingPunct="1"/>
            <a:endParaRPr lang="zh-CN" altLang="en-US" sz="100" dirty="0">
              <a:solidFill>
                <a:srgbClr val="FFFFFF"/>
              </a:solidFill>
              <a:latin typeface="Calibri" panose="020F0502020204030204" pitchFamily="34" charset="0"/>
            </a:endParaRPr>
          </a:p>
        </p:txBody>
      </p:sp>
      <p:sp>
        <p:nvSpPr>
          <p:cNvPr id="2059" name="TextBox 11"/>
          <p:cNvSpPr txBox="1"/>
          <p:nvPr userDrawn="1"/>
        </p:nvSpPr>
        <p:spPr>
          <a:xfrm>
            <a:off x="5160433" y="2781300"/>
            <a:ext cx="3912870" cy="91249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p>
            <a:pPr lvl="0" eaLnBrk="1" hangingPunct="1"/>
            <a:r>
              <a:rPr lang="zh-CN" sz="5335" dirty="0">
                <a:latin typeface="黑体" panose="02010600030101010101" pitchFamily="49" charset="-122"/>
                <a:ea typeface="黑体" panose="02010600030101010101" pitchFamily="49" charset="-122"/>
              </a:rPr>
              <a:t>知</a:t>
            </a:r>
            <a:r>
              <a:rPr lang="en-US" altLang="zh-CN" sz="5335" dirty="0">
                <a:latin typeface="黑体" panose="02010600030101010101" pitchFamily="49" charset="-122"/>
                <a:ea typeface="黑体" panose="02010600030101010101" pitchFamily="49" charset="-122"/>
              </a:rPr>
              <a:t> </a:t>
            </a:r>
            <a:r>
              <a:rPr lang="zh-CN" sz="5335" dirty="0">
                <a:latin typeface="黑体" panose="02010600030101010101" pitchFamily="49" charset="-122"/>
                <a:ea typeface="黑体" panose="02010600030101010101" pitchFamily="49" charset="-122"/>
              </a:rPr>
              <a:t>识</a:t>
            </a:r>
            <a:r>
              <a:rPr lang="en-US" altLang="zh-CN" sz="5335" dirty="0">
                <a:latin typeface="黑体" panose="02010600030101010101" pitchFamily="49" charset="-122"/>
                <a:ea typeface="黑体" panose="02010600030101010101" pitchFamily="49" charset="-122"/>
              </a:rPr>
              <a:t> </a:t>
            </a:r>
            <a:r>
              <a:rPr lang="zh-CN" sz="5335" dirty="0">
                <a:latin typeface="黑体" panose="02010600030101010101" pitchFamily="49" charset="-122"/>
                <a:ea typeface="黑体" panose="02010600030101010101" pitchFamily="49" charset="-122"/>
              </a:rPr>
              <a:t>梳</a:t>
            </a:r>
            <a:r>
              <a:rPr lang="en-US" altLang="zh-CN" sz="5335" dirty="0">
                <a:latin typeface="黑体" panose="02010600030101010101" pitchFamily="49" charset="-122"/>
                <a:ea typeface="黑体" panose="02010600030101010101" pitchFamily="49" charset="-122"/>
              </a:rPr>
              <a:t> </a:t>
            </a:r>
            <a:r>
              <a:rPr lang="zh-CN" sz="5335" dirty="0">
                <a:latin typeface="黑体" panose="02010600030101010101" pitchFamily="49" charset="-122"/>
                <a:ea typeface="黑体" panose="02010600030101010101" pitchFamily="49" charset="-122"/>
              </a:rPr>
              <a:t>理</a:t>
            </a:r>
            <a:endParaRPr lang="en-US" altLang="zh-CN" sz="5335" dirty="0">
              <a:latin typeface="黑体" panose="02010600030101010101" pitchFamily="49" charset="-122"/>
              <a:ea typeface="黑体" panose="02010600030101010101" pitchFamily="49" charset="-122"/>
            </a:endParaRPr>
          </a:p>
        </p:txBody>
      </p:sp>
      <p:sp>
        <p:nvSpPr>
          <p:cNvPr id="2079" name="TextBox 1"/>
          <p:cNvSpPr txBox="1"/>
          <p:nvPr userDrawn="1"/>
        </p:nvSpPr>
        <p:spPr>
          <a:xfrm>
            <a:off x="0" y="160338"/>
            <a:ext cx="10703984" cy="431800"/>
          </a:xfrm>
          <a:prstGeom prst="rect">
            <a:avLst/>
          </a:prstGeom>
          <a:noFill/>
          <a:ln w="9525">
            <a:noFill/>
          </a:ln>
        </p:spPr>
        <p:txBody>
          <a:bodyPr wrap="none"/>
          <a:p>
            <a:pPr lvl="0" algn="r" eaLnBrk="1" hangingPunct="1">
              <a:lnSpc>
                <a:spcPct val="125000"/>
              </a:lnSpc>
            </a:pPr>
            <a:r>
              <a:rPr lang="zh-CN" altLang="en-US" sz="2135" i="1" dirty="0">
                <a:solidFill>
                  <a:srgbClr val="0099FF"/>
                </a:solidFill>
                <a:latin typeface="黑体" panose="02010600030101010101" pitchFamily="49" charset="-122"/>
                <a:ea typeface="黑体" panose="02010600030101010101" pitchFamily="49" charset="-122"/>
                <a:sym typeface="+mn-ea"/>
              </a:rPr>
              <a:t>基础模块</a:t>
            </a:r>
            <a:r>
              <a:rPr lang="en-US" altLang="zh-CN" sz="2135" i="1" dirty="0">
                <a:solidFill>
                  <a:srgbClr val="0099FF"/>
                </a:solidFill>
                <a:latin typeface="黑体" panose="02010600030101010101" pitchFamily="49" charset="-122"/>
                <a:ea typeface="黑体" panose="02010600030101010101" pitchFamily="49" charset="-122"/>
                <a:sym typeface="+mn-ea"/>
              </a:rPr>
              <a:t>1</a:t>
            </a:r>
            <a:r>
              <a:rPr lang="en-US" altLang="zh-CN" sz="2135" i="1" dirty="0">
                <a:solidFill>
                  <a:srgbClr val="0099FF"/>
                </a:solidFill>
                <a:latin typeface="楷体_GB2312" panose="02010609030101010101" pitchFamily="1" charset="-122"/>
                <a:ea typeface="黑体" panose="02010600030101010101" pitchFamily="49" charset="-122"/>
                <a:sym typeface="+mn-ea"/>
              </a:rPr>
              <a:t>  </a:t>
            </a:r>
            <a:r>
              <a:rPr lang="en-US" sz="2135" i="1" dirty="0">
                <a:solidFill>
                  <a:srgbClr val="0099FF"/>
                </a:solidFill>
                <a:latin typeface="Times New Roman" panose="02020603050405020304" charset="0"/>
                <a:ea typeface="黑体" panose="02010600030101010101" pitchFamily="49" charset="-122"/>
                <a:cs typeface="Times New Roman" panose="02020603050405020304" charset="0"/>
                <a:sym typeface="+mn-ea"/>
              </a:rPr>
              <a:t>Units 7~8</a:t>
            </a:r>
            <a:endParaRPr lang="en-US" sz="2135" i="1" dirty="0">
              <a:solidFill>
                <a:srgbClr val="0099FF"/>
              </a:solidFill>
              <a:latin typeface="Times New Roman" panose="02020603050405020304" charset="0"/>
              <a:ea typeface="黑体" panose="02010600030101010101" pitchFamily="49" charset="-122"/>
              <a:cs typeface="Times New Roman" panose="02020603050405020304" charset="0"/>
            </a:endParaRPr>
          </a:p>
        </p:txBody>
      </p:sp>
      <p:pic>
        <p:nvPicPr>
          <p:cNvPr id="2" name="图片 1" descr="png"/>
          <p:cNvPicPr>
            <a:picLocks noChangeAspect="1"/>
          </p:cNvPicPr>
          <p:nvPr userDrawn="1"/>
        </p:nvPicPr>
        <p:blipFill>
          <a:blip r:embed="rId5"/>
          <a:stretch>
            <a:fillRect/>
          </a:stretch>
        </p:blipFill>
        <p:spPr>
          <a:xfrm>
            <a:off x="10848340" y="44450"/>
            <a:ext cx="1007745" cy="669290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05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05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205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05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205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205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05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05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53" presetClass="entr" presetSubtype="16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205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00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205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00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20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53" presetClass="entr" presetSubtype="16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205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00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205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00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20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53" presetClass="entr" presetSubtype="16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205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00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205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00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20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53" presetClass="entr" presetSubtype="16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205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00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205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00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20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500"/>
                            </p:stCondLst>
                            <p:childTnLst>
                              <p:par>
                                <p:cTn id="42" presetID="18" presetClass="entr" presetSubtype="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44" dur="500"/>
                                        <p:tgtEl>
                                          <p:spTgt spid="20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55" grpId="0" bldLvl="0" animBg="1"/>
      <p:bldP spid="2055" grpId="1" bldLvl="0" animBg="1"/>
      <p:bldP spid="2056" grpId="0" bldLvl="0" animBg="1"/>
      <p:bldP spid="2056" grpId="1" bldLvl="0" animBg="1"/>
      <p:bldP spid="2057" grpId="0" bldLvl="0" animBg="1"/>
      <p:bldP spid="2057" grpId="1" bldLvl="0" animBg="1"/>
      <p:bldP spid="2058" grpId="0" bldLvl="0" animBg="1"/>
      <p:bldP spid="2058" grpId="1" bldLvl="0" animBg="1"/>
      <p:bldP spid="2059" grpId="0"/>
    </p:bldLst>
  </p:timing>
  <p:hf sldNum="0" hdr="0" ftr="0" dt="0"/>
  <p:txStyles>
    <p:titleStyle>
      <a:lvl1pPr marL="0" lvl="0" indent="0" algn="ctr" defTabSz="914400" eaLnBrk="0" fontAlgn="base" latinLnBrk="0" hangingPunct="0">
        <a:lnSpc>
          <a:spcPct val="100000"/>
        </a:lnSpc>
        <a:spcBef>
          <a:spcPct val="0"/>
        </a:spcBef>
        <a:spcAft>
          <a:spcPct val="0"/>
        </a:spcAft>
        <a:buNone/>
        <a:defRPr sz="4400" b="0" i="0" u="none" kern="1200" baseline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lvl="0" indent="-342900" algn="l" defTabSz="914400" eaLnBrk="0" fontAlgn="base" latinLnBrk="0" hangingPunct="0">
        <a:lnSpc>
          <a:spcPct val="100000"/>
        </a:lnSpc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32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1pPr>
      <a:lvl2pPr marL="742950" lvl="1" indent="-285750" algn="l" defTabSz="914400" eaLnBrk="0" fontAlgn="base" latinLnBrk="0" hangingPunct="0">
        <a:lnSpc>
          <a:spcPct val="100000"/>
        </a:lnSpc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8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2pPr>
      <a:lvl3pPr marL="1143000" lvl="2" indent="-228600" algn="l" defTabSz="914400" eaLnBrk="0" fontAlgn="base" latinLnBrk="0" hangingPunct="0">
        <a:lnSpc>
          <a:spcPct val="100000"/>
        </a:lnSpc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24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3pPr>
      <a:lvl4pPr marL="1600200" lvl="3" indent="-228600" algn="l" defTabSz="914400" eaLnBrk="0" fontAlgn="base" latinLnBrk="0" hangingPunct="0">
        <a:lnSpc>
          <a:spcPct val="100000"/>
        </a:lnSpc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0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4pPr>
      <a:lvl5pPr marL="2057400" lvl="4" indent="-228600" algn="l" defTabSz="914400" eaLnBrk="0" fontAlgn="base" latinLnBrk="0" hangingPunct="0">
        <a:lnSpc>
          <a:spcPct val="100000"/>
        </a:lnSpc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5pPr>
      <a:lvl6pPr marL="2514600" lvl="5" indent="-228600" algn="l" defTabSz="914400" eaLnBrk="0" fontAlgn="base" latinLnBrk="0" hangingPunct="0">
        <a:lnSpc>
          <a:spcPct val="100000"/>
        </a:lnSpc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2971800" lvl="6" indent="-228600" algn="l" defTabSz="914400" eaLnBrk="0" fontAlgn="base" latinLnBrk="0" hangingPunct="0">
        <a:lnSpc>
          <a:spcPct val="100000"/>
        </a:lnSpc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3429000" lvl="7" indent="-228600" algn="l" defTabSz="914400" eaLnBrk="0" fontAlgn="base" latinLnBrk="0" hangingPunct="0">
        <a:lnSpc>
          <a:spcPct val="100000"/>
        </a:lnSpc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3886200" lvl="8" indent="-228600" algn="l" defTabSz="914400" eaLnBrk="0" fontAlgn="base" latinLnBrk="0" hangingPunct="0">
        <a:lnSpc>
          <a:spcPct val="100000"/>
        </a:lnSpc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lvl="0" indent="0" algn="l" defTabSz="914400" rtl="0" eaLnBrk="0" fontAlgn="base" latinLnBrk="0" hangingPunct="0">
        <a:lnSpc>
          <a:spcPct val="100000"/>
        </a:lnSpc>
        <a:spcBef>
          <a:spcPct val="0"/>
        </a:spcBef>
        <a:spcAft>
          <a:spcPct val="0"/>
        </a:spcAft>
        <a:buNone/>
        <a:defRPr sz="18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1pPr>
      <a:lvl2pPr marL="457200" lvl="1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  <a:cs typeface="+mn-cs"/>
        </a:defRPr>
      </a:lvl2pPr>
      <a:lvl3pPr marL="914400" lvl="2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  <a:cs typeface="+mn-cs"/>
        </a:defRPr>
      </a:lvl3pPr>
      <a:lvl4pPr marL="1371600" lvl="3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  <a:cs typeface="+mn-cs"/>
        </a:defRPr>
      </a:lvl4pPr>
      <a:lvl5pPr marL="1828800" lvl="4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  <a:cs typeface="+mn-cs"/>
        </a:defRPr>
      </a:lvl5pPr>
      <a:lvl6pPr marL="2286000" lvl="5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  <a:cs typeface="+mn-cs"/>
        </a:defRPr>
      </a:lvl6pPr>
      <a:lvl7pPr marL="2743200" lvl="6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  <a:cs typeface="+mn-cs"/>
        </a:defRPr>
      </a:lvl7pPr>
      <a:lvl8pPr marL="3200400" lvl="7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  <a:cs typeface="+mn-cs"/>
        </a:defRPr>
      </a:lvl8pPr>
      <a:lvl9pPr marL="3657600" lvl="8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13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/>
      <p:pic>
        <p:nvPicPr>
          <p:cNvPr id="3074" name="图片 3073" descr="地理化学生物物理考向标"/>
          <p:cNvPicPr>
            <a:picLocks noChangeAspect="1"/>
          </p:cNvPicPr>
          <p:nvPr userDrawn="1"/>
        </p:nvPicPr>
        <p:blipFill>
          <a:blip r:embed="rId14"/>
          <a:srcRect r="12120"/>
          <a:stretch>
            <a:fillRect/>
          </a:stretch>
        </p:blipFill>
        <p:spPr>
          <a:xfrm>
            <a:off x="0" y="117475"/>
            <a:ext cx="12164695" cy="502285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3075" name="Picture 64" descr="bg"/>
          <p:cNvPicPr>
            <a:picLocks noChangeAspect="1"/>
          </p:cNvPicPr>
          <p:nvPr userDrawn="1"/>
        </p:nvPicPr>
        <p:blipFill>
          <a:blip r:embed="rId15"/>
          <a:stretch>
            <a:fillRect/>
          </a:stretch>
        </p:blipFill>
        <p:spPr>
          <a:xfrm>
            <a:off x="-13335" y="6431280"/>
            <a:ext cx="12192000" cy="426720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3097" name="TextBox 1"/>
          <p:cNvSpPr txBox="1"/>
          <p:nvPr userDrawn="1"/>
        </p:nvSpPr>
        <p:spPr>
          <a:xfrm>
            <a:off x="243205" y="163195"/>
            <a:ext cx="10704195" cy="414020"/>
          </a:xfrm>
          <a:prstGeom prst="rect">
            <a:avLst/>
          </a:prstGeom>
          <a:noFill/>
          <a:ln w="9525">
            <a:noFill/>
          </a:ln>
        </p:spPr>
        <p:txBody>
          <a:bodyPr wrap="none"/>
          <a:p>
            <a:pPr lvl="0" algn="r" eaLnBrk="1" hangingPunct="1">
              <a:lnSpc>
                <a:spcPct val="125000"/>
              </a:lnSpc>
            </a:pPr>
            <a:r>
              <a:rPr lang="zh-CN" altLang="en-US" sz="2135" i="1" dirty="0">
                <a:solidFill>
                  <a:srgbClr val="0099FF"/>
                </a:solidFill>
                <a:latin typeface="黑体" panose="02010600030101010101" pitchFamily="49" charset="-122"/>
                <a:ea typeface="黑体" panose="02010600030101010101" pitchFamily="49" charset="-122"/>
                <a:sym typeface="+mn-ea"/>
              </a:rPr>
              <a:t>基础模块</a:t>
            </a:r>
            <a:r>
              <a:rPr lang="en-US" altLang="zh-CN" sz="2135" i="1" dirty="0">
                <a:solidFill>
                  <a:srgbClr val="0099FF"/>
                </a:solidFill>
                <a:latin typeface="黑体" panose="02010600030101010101" pitchFamily="49" charset="-122"/>
                <a:ea typeface="黑体" panose="02010600030101010101" pitchFamily="49" charset="-122"/>
                <a:sym typeface="+mn-ea"/>
              </a:rPr>
              <a:t>1</a:t>
            </a:r>
            <a:r>
              <a:rPr lang="en-US" altLang="zh-CN" sz="2135" i="1" dirty="0">
                <a:solidFill>
                  <a:srgbClr val="0099FF"/>
                </a:solidFill>
                <a:latin typeface="楷体_GB2312" panose="02010609030101010101" pitchFamily="1" charset="-122"/>
                <a:ea typeface="黑体" panose="02010600030101010101" pitchFamily="49" charset="-122"/>
                <a:sym typeface="+mn-ea"/>
              </a:rPr>
              <a:t>  </a:t>
            </a:r>
            <a:r>
              <a:rPr lang="en-US" sz="2135" i="1" dirty="0">
                <a:solidFill>
                  <a:srgbClr val="0099FF"/>
                </a:solidFill>
                <a:latin typeface="Times New Roman" panose="02020603050405020304" charset="0"/>
                <a:ea typeface="黑体" panose="02010600030101010101" pitchFamily="49" charset="-122"/>
                <a:cs typeface="Times New Roman" panose="02020603050405020304" charset="0"/>
                <a:sym typeface="+mn-ea"/>
              </a:rPr>
              <a:t>Units 7~8</a:t>
            </a:r>
            <a:endParaRPr lang="zh-CN" altLang="en-US" sz="2135" i="1" dirty="0">
              <a:solidFill>
                <a:srgbClr val="0099FF"/>
              </a:solidFill>
              <a:latin typeface="黑体" panose="02010600030101010101" pitchFamily="49" charset="-122"/>
              <a:ea typeface="黑体" panose="02010600030101010101" pitchFamily="49" charset="-122"/>
            </a:endParaRPr>
          </a:p>
        </p:txBody>
      </p:sp>
      <p:pic>
        <p:nvPicPr>
          <p:cNvPr id="2" name="图片 1" descr="png"/>
          <p:cNvPicPr>
            <a:picLocks noChangeAspect="1"/>
          </p:cNvPicPr>
          <p:nvPr userDrawn="1"/>
        </p:nvPicPr>
        <p:blipFill>
          <a:blip r:embed="rId16"/>
          <a:stretch>
            <a:fillRect/>
          </a:stretch>
        </p:blipFill>
        <p:spPr>
          <a:xfrm>
            <a:off x="10992485" y="44450"/>
            <a:ext cx="1007745" cy="641985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51" r:id="rId1"/>
    <p:sldLayoutId id="2147483652" r:id="rId2"/>
    <p:sldLayoutId id="2147483653" r:id="rId3"/>
    <p:sldLayoutId id="2147483654" r:id="rId4"/>
    <p:sldLayoutId id="2147483655" r:id="rId5"/>
    <p:sldLayoutId id="2147483656" r:id="rId6"/>
    <p:sldLayoutId id="2147483657" r:id="rId7"/>
    <p:sldLayoutId id="2147483658" r:id="rId8"/>
    <p:sldLayoutId id="2147483659" r:id="rId9"/>
    <p:sldLayoutId id="2147483660" r:id="rId10"/>
    <p:sldLayoutId id="2147483661" r:id="rId11"/>
    <p:sldLayoutId id="2147483662" r:id="rId12"/>
  </p:sldLayoutIdLst>
  <p:hf sldNum="0" hdr="0" ftr="0" dt="0"/>
  <p:txStyles>
    <p:titleStyle>
      <a:lvl1pPr marL="0" lvl="0" indent="0" algn="ctr" defTabSz="914400" eaLnBrk="0" fontAlgn="base" latinLnBrk="0" hangingPunct="0">
        <a:lnSpc>
          <a:spcPct val="100000"/>
        </a:lnSpc>
        <a:spcBef>
          <a:spcPct val="0"/>
        </a:spcBef>
        <a:spcAft>
          <a:spcPct val="0"/>
        </a:spcAft>
        <a:buNone/>
        <a:defRPr sz="4400" b="0" i="0" u="none" kern="1200" baseline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lvl="0" indent="-342900" algn="l" defTabSz="914400" eaLnBrk="0" fontAlgn="base" latinLnBrk="0" hangingPunct="0">
        <a:lnSpc>
          <a:spcPct val="100000"/>
        </a:lnSpc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32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1pPr>
      <a:lvl2pPr marL="742950" lvl="1" indent="-285750" algn="l" defTabSz="914400" eaLnBrk="0" fontAlgn="base" latinLnBrk="0" hangingPunct="0">
        <a:lnSpc>
          <a:spcPct val="100000"/>
        </a:lnSpc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8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2pPr>
      <a:lvl3pPr marL="1143000" lvl="2" indent="-228600" algn="l" defTabSz="914400" eaLnBrk="0" fontAlgn="base" latinLnBrk="0" hangingPunct="0">
        <a:lnSpc>
          <a:spcPct val="100000"/>
        </a:lnSpc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24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3pPr>
      <a:lvl4pPr marL="1600200" lvl="3" indent="-228600" algn="l" defTabSz="914400" eaLnBrk="0" fontAlgn="base" latinLnBrk="0" hangingPunct="0">
        <a:lnSpc>
          <a:spcPct val="100000"/>
        </a:lnSpc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0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4pPr>
      <a:lvl5pPr marL="2057400" lvl="4" indent="-228600" algn="l" defTabSz="914400" eaLnBrk="0" fontAlgn="base" latinLnBrk="0" hangingPunct="0">
        <a:lnSpc>
          <a:spcPct val="100000"/>
        </a:lnSpc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5pPr>
      <a:lvl6pPr marL="2514600" lvl="5" indent="-228600" algn="l" defTabSz="914400" eaLnBrk="0" fontAlgn="base" latinLnBrk="0" hangingPunct="0">
        <a:lnSpc>
          <a:spcPct val="100000"/>
        </a:lnSpc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2971800" lvl="6" indent="-228600" algn="l" defTabSz="914400" eaLnBrk="0" fontAlgn="base" latinLnBrk="0" hangingPunct="0">
        <a:lnSpc>
          <a:spcPct val="100000"/>
        </a:lnSpc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3429000" lvl="7" indent="-228600" algn="l" defTabSz="914400" eaLnBrk="0" fontAlgn="base" latinLnBrk="0" hangingPunct="0">
        <a:lnSpc>
          <a:spcPct val="100000"/>
        </a:lnSpc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3886200" lvl="8" indent="-228600" algn="l" defTabSz="914400" eaLnBrk="0" fontAlgn="base" latinLnBrk="0" hangingPunct="0">
        <a:lnSpc>
          <a:spcPct val="100000"/>
        </a:lnSpc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lvl="0" indent="0" algn="l" defTabSz="914400" rtl="0" eaLnBrk="0" fontAlgn="base" latinLnBrk="0" hangingPunct="0">
        <a:lnSpc>
          <a:spcPct val="100000"/>
        </a:lnSpc>
        <a:spcBef>
          <a:spcPct val="0"/>
        </a:spcBef>
        <a:spcAft>
          <a:spcPct val="0"/>
        </a:spcAft>
        <a:buNone/>
        <a:defRPr sz="18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1pPr>
      <a:lvl2pPr marL="457200" lvl="1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  <a:cs typeface="+mn-cs"/>
        </a:defRPr>
      </a:lvl2pPr>
      <a:lvl3pPr marL="914400" lvl="2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  <a:cs typeface="+mn-cs"/>
        </a:defRPr>
      </a:lvl3pPr>
      <a:lvl4pPr marL="1371600" lvl="3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  <a:cs typeface="+mn-cs"/>
        </a:defRPr>
      </a:lvl4pPr>
      <a:lvl5pPr marL="1828800" lvl="4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  <a:cs typeface="+mn-cs"/>
        </a:defRPr>
      </a:lvl5pPr>
      <a:lvl6pPr marL="2286000" lvl="5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  <a:cs typeface="+mn-cs"/>
        </a:defRPr>
      </a:lvl6pPr>
      <a:lvl7pPr marL="2743200" lvl="6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  <a:cs typeface="+mn-cs"/>
        </a:defRPr>
      </a:lvl7pPr>
      <a:lvl8pPr marL="3200400" lvl="7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  <a:cs typeface="+mn-cs"/>
        </a:defRPr>
      </a:lvl8pPr>
      <a:lvl9pPr marL="3657600" lvl="8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rotWithShape="0"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/>
      <p:pic>
        <p:nvPicPr>
          <p:cNvPr id="2050" name="图片 2049" descr="地理化学生物物理考向标"/>
          <p:cNvPicPr>
            <a:picLocks noChangeAspect="1"/>
          </p:cNvPicPr>
          <p:nvPr userDrawn="1"/>
        </p:nvPicPr>
        <p:blipFill>
          <a:blip r:embed="rId3"/>
          <a:srcRect r="11557"/>
          <a:stretch>
            <a:fillRect/>
          </a:stretch>
        </p:blipFill>
        <p:spPr>
          <a:xfrm>
            <a:off x="0" y="117475"/>
            <a:ext cx="12045315" cy="640080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2051" name="Picture 64" descr="bg"/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0" y="5876925"/>
            <a:ext cx="12192000" cy="981075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2055" name="矩形 7"/>
          <p:cNvSpPr/>
          <p:nvPr/>
        </p:nvSpPr>
        <p:spPr>
          <a:xfrm rot="2725756">
            <a:off x="3892551" y="2646363"/>
            <a:ext cx="529167" cy="396875"/>
          </a:xfrm>
          <a:prstGeom prst="rect">
            <a:avLst/>
          </a:prstGeom>
          <a:solidFill>
            <a:srgbClr val="A6A6A6">
              <a:alpha val="79999"/>
            </a:srgbClr>
          </a:solidFill>
          <a:ln w="25400" cap="flat" cmpd="sng">
            <a:solidFill>
              <a:schemeClr val="bg1"/>
            </a:solidFill>
            <a:prstDash val="solid"/>
            <a:miter/>
            <a:headEnd type="none" w="med" len="med"/>
            <a:tailEnd type="none" w="med" len="med"/>
          </a:ln>
        </p:spPr>
        <p:txBody>
          <a:bodyPr anchor="ctr" anchorCtr="0"/>
          <a:p>
            <a:pPr lvl="0" algn="ctr" eaLnBrk="1" hangingPunct="1"/>
            <a:endParaRPr lang="zh-CN" altLang="en-US" sz="100" dirty="0">
              <a:solidFill>
                <a:srgbClr val="FFFFFF"/>
              </a:solidFill>
              <a:latin typeface="Calibri" panose="020F0502020204030204" pitchFamily="34" charset="0"/>
            </a:endParaRPr>
          </a:p>
        </p:txBody>
      </p:sp>
      <p:sp>
        <p:nvSpPr>
          <p:cNvPr id="2056" name="矩形 8"/>
          <p:cNvSpPr/>
          <p:nvPr/>
        </p:nvSpPr>
        <p:spPr>
          <a:xfrm rot="2725756">
            <a:off x="4262967" y="2927350"/>
            <a:ext cx="527051" cy="396875"/>
          </a:xfrm>
          <a:prstGeom prst="rect">
            <a:avLst/>
          </a:prstGeom>
          <a:solidFill>
            <a:srgbClr val="E46C0A">
              <a:alpha val="79999"/>
            </a:srgbClr>
          </a:solidFill>
          <a:ln w="25400" cap="flat" cmpd="sng">
            <a:solidFill>
              <a:schemeClr val="bg1"/>
            </a:solidFill>
            <a:prstDash val="solid"/>
            <a:miter/>
            <a:headEnd type="none" w="med" len="med"/>
            <a:tailEnd type="none" w="med" len="med"/>
          </a:ln>
        </p:spPr>
        <p:txBody>
          <a:bodyPr anchor="ctr" anchorCtr="0"/>
          <a:p>
            <a:pPr lvl="0" algn="ctr" eaLnBrk="1" hangingPunct="1"/>
            <a:endParaRPr lang="zh-CN" altLang="en-US" sz="100" dirty="0">
              <a:solidFill>
                <a:srgbClr val="FFFFFF"/>
              </a:solidFill>
              <a:latin typeface="Calibri" panose="020F0502020204030204" pitchFamily="34" charset="0"/>
            </a:endParaRPr>
          </a:p>
        </p:txBody>
      </p:sp>
      <p:sp>
        <p:nvSpPr>
          <p:cNvPr id="2057" name="矩形 9"/>
          <p:cNvSpPr/>
          <p:nvPr/>
        </p:nvSpPr>
        <p:spPr>
          <a:xfrm rot="2725756">
            <a:off x="3515784" y="2924175"/>
            <a:ext cx="529167" cy="395288"/>
          </a:xfrm>
          <a:prstGeom prst="rect">
            <a:avLst/>
          </a:prstGeom>
          <a:solidFill>
            <a:srgbClr val="77933C">
              <a:alpha val="79999"/>
            </a:srgbClr>
          </a:solidFill>
          <a:ln w="25400" cap="flat" cmpd="sng">
            <a:solidFill>
              <a:schemeClr val="bg1"/>
            </a:solidFill>
            <a:prstDash val="solid"/>
            <a:miter/>
            <a:headEnd type="none" w="med" len="med"/>
            <a:tailEnd type="none" w="med" len="med"/>
          </a:ln>
        </p:spPr>
        <p:txBody>
          <a:bodyPr anchor="ctr" anchorCtr="0"/>
          <a:p>
            <a:pPr lvl="0" algn="ctr" eaLnBrk="1" hangingPunct="1"/>
            <a:endParaRPr lang="zh-CN" altLang="en-US" sz="100" dirty="0">
              <a:solidFill>
                <a:srgbClr val="FFFFFF"/>
              </a:solidFill>
              <a:latin typeface="Calibri" panose="020F0502020204030204" pitchFamily="34" charset="0"/>
            </a:endParaRPr>
          </a:p>
        </p:txBody>
      </p:sp>
      <p:sp>
        <p:nvSpPr>
          <p:cNvPr id="2058" name="矩形 10"/>
          <p:cNvSpPr/>
          <p:nvPr/>
        </p:nvSpPr>
        <p:spPr>
          <a:xfrm rot="2725756">
            <a:off x="3886200" y="3206750"/>
            <a:ext cx="529167" cy="395288"/>
          </a:xfrm>
          <a:prstGeom prst="rect">
            <a:avLst/>
          </a:prstGeom>
          <a:solidFill>
            <a:srgbClr val="604A7B">
              <a:alpha val="79999"/>
            </a:srgbClr>
          </a:solidFill>
          <a:ln w="25400" cap="flat" cmpd="sng">
            <a:solidFill>
              <a:schemeClr val="bg1"/>
            </a:solidFill>
            <a:prstDash val="solid"/>
            <a:miter/>
            <a:headEnd type="none" w="med" len="med"/>
            <a:tailEnd type="none" w="med" len="med"/>
          </a:ln>
        </p:spPr>
        <p:txBody>
          <a:bodyPr anchor="ctr" anchorCtr="0"/>
          <a:p>
            <a:pPr lvl="0" algn="ctr" eaLnBrk="1" hangingPunct="1"/>
            <a:endParaRPr lang="zh-CN" altLang="en-US" sz="100" dirty="0">
              <a:solidFill>
                <a:srgbClr val="FFFFFF"/>
              </a:solidFill>
              <a:latin typeface="Calibri" panose="020F0502020204030204" pitchFamily="34" charset="0"/>
            </a:endParaRPr>
          </a:p>
        </p:txBody>
      </p:sp>
      <p:sp>
        <p:nvSpPr>
          <p:cNvPr id="2059" name="TextBox 11"/>
          <p:cNvSpPr txBox="1"/>
          <p:nvPr userDrawn="1"/>
        </p:nvSpPr>
        <p:spPr>
          <a:xfrm>
            <a:off x="5160433" y="2781300"/>
            <a:ext cx="3912870" cy="91249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p>
            <a:pPr lvl="0" eaLnBrk="1" hangingPunct="1"/>
            <a:r>
              <a:rPr lang="zh-CN" sz="5335" dirty="0">
                <a:latin typeface="黑体" panose="02010600030101010101" pitchFamily="49" charset="-122"/>
                <a:ea typeface="黑体" panose="02010600030101010101" pitchFamily="49" charset="-122"/>
              </a:rPr>
              <a:t>重</a:t>
            </a:r>
            <a:r>
              <a:rPr lang="en-US" altLang="zh-CN" sz="5335" dirty="0">
                <a:latin typeface="黑体" panose="02010600030101010101" pitchFamily="49" charset="-122"/>
                <a:ea typeface="黑体" panose="02010600030101010101" pitchFamily="49" charset="-122"/>
              </a:rPr>
              <a:t> </a:t>
            </a:r>
            <a:r>
              <a:rPr lang="zh-CN" sz="5335" dirty="0">
                <a:latin typeface="黑体" panose="02010600030101010101" pitchFamily="49" charset="-122"/>
                <a:ea typeface="黑体" panose="02010600030101010101" pitchFamily="49" charset="-122"/>
              </a:rPr>
              <a:t>难</a:t>
            </a:r>
            <a:r>
              <a:rPr lang="en-US" altLang="zh-CN" sz="5335" dirty="0">
                <a:latin typeface="黑体" panose="02010600030101010101" pitchFamily="49" charset="-122"/>
                <a:ea typeface="黑体" panose="02010600030101010101" pitchFamily="49" charset="-122"/>
              </a:rPr>
              <a:t> </a:t>
            </a:r>
            <a:r>
              <a:rPr lang="zh-CN" sz="5335" dirty="0">
                <a:latin typeface="黑体" panose="02010600030101010101" pitchFamily="49" charset="-122"/>
                <a:ea typeface="黑体" panose="02010600030101010101" pitchFamily="49" charset="-122"/>
              </a:rPr>
              <a:t>剖</a:t>
            </a:r>
            <a:r>
              <a:rPr lang="en-US" altLang="zh-CN" sz="5335" dirty="0">
                <a:latin typeface="黑体" panose="02010600030101010101" pitchFamily="49" charset="-122"/>
                <a:ea typeface="黑体" panose="02010600030101010101" pitchFamily="49" charset="-122"/>
              </a:rPr>
              <a:t> </a:t>
            </a:r>
            <a:r>
              <a:rPr lang="zh-CN" sz="5335" dirty="0">
                <a:latin typeface="黑体" panose="02010600030101010101" pitchFamily="49" charset="-122"/>
                <a:ea typeface="黑体" panose="02010600030101010101" pitchFamily="49" charset="-122"/>
              </a:rPr>
              <a:t>析</a:t>
            </a:r>
            <a:endParaRPr lang="zh-CN" sz="5335" dirty="0">
              <a:latin typeface="黑体" panose="02010600030101010101" pitchFamily="49" charset="-122"/>
              <a:ea typeface="黑体" panose="02010600030101010101" pitchFamily="49" charset="-122"/>
            </a:endParaRPr>
          </a:p>
        </p:txBody>
      </p:sp>
      <p:sp>
        <p:nvSpPr>
          <p:cNvPr id="2079" name="TextBox 1"/>
          <p:cNvSpPr txBox="1"/>
          <p:nvPr userDrawn="1"/>
        </p:nvSpPr>
        <p:spPr>
          <a:xfrm>
            <a:off x="0" y="160338"/>
            <a:ext cx="10703984" cy="431800"/>
          </a:xfrm>
          <a:prstGeom prst="rect">
            <a:avLst/>
          </a:prstGeom>
          <a:noFill/>
          <a:ln w="9525">
            <a:noFill/>
          </a:ln>
        </p:spPr>
        <p:txBody>
          <a:bodyPr wrap="none"/>
          <a:p>
            <a:pPr lvl="0" algn="r" eaLnBrk="1" hangingPunct="1">
              <a:lnSpc>
                <a:spcPct val="125000"/>
              </a:lnSpc>
            </a:pPr>
            <a:r>
              <a:rPr lang="zh-CN" altLang="en-US" sz="2135" i="1" dirty="0">
                <a:solidFill>
                  <a:srgbClr val="0099FF"/>
                </a:solidFill>
                <a:latin typeface="黑体" panose="02010600030101010101" pitchFamily="49" charset="-122"/>
                <a:ea typeface="黑体" panose="02010600030101010101" pitchFamily="49" charset="-122"/>
                <a:sym typeface="+mn-ea"/>
              </a:rPr>
              <a:t>基础模块</a:t>
            </a:r>
            <a:r>
              <a:rPr lang="en-US" altLang="zh-CN" sz="2135" i="1" dirty="0">
                <a:solidFill>
                  <a:srgbClr val="0099FF"/>
                </a:solidFill>
                <a:latin typeface="黑体" panose="02010600030101010101" pitchFamily="49" charset="-122"/>
                <a:ea typeface="黑体" panose="02010600030101010101" pitchFamily="49" charset="-122"/>
                <a:sym typeface="+mn-ea"/>
              </a:rPr>
              <a:t>1</a:t>
            </a:r>
            <a:r>
              <a:rPr lang="en-US" altLang="zh-CN" sz="2135" i="1" dirty="0">
                <a:solidFill>
                  <a:srgbClr val="0099FF"/>
                </a:solidFill>
                <a:latin typeface="楷体_GB2312" panose="02010609030101010101" pitchFamily="1" charset="-122"/>
                <a:ea typeface="黑体" panose="02010600030101010101" pitchFamily="49" charset="-122"/>
                <a:sym typeface="+mn-ea"/>
              </a:rPr>
              <a:t>  </a:t>
            </a:r>
            <a:r>
              <a:rPr lang="en-US" sz="2135" i="1" dirty="0">
                <a:solidFill>
                  <a:srgbClr val="0099FF"/>
                </a:solidFill>
                <a:latin typeface="Times New Roman" panose="02020603050405020304" charset="0"/>
                <a:ea typeface="黑体" panose="02010600030101010101" pitchFamily="49" charset="-122"/>
                <a:cs typeface="Times New Roman" panose="02020603050405020304" charset="0"/>
                <a:sym typeface="+mn-ea"/>
              </a:rPr>
              <a:t>Units 7~8</a:t>
            </a:r>
            <a:endParaRPr lang="zh-CN" altLang="en-US" sz="2135" i="1" dirty="0">
              <a:solidFill>
                <a:srgbClr val="0099FF"/>
              </a:solidFill>
              <a:latin typeface="黑体" panose="02010600030101010101" pitchFamily="49" charset="-122"/>
              <a:ea typeface="黑体" panose="02010600030101010101" pitchFamily="49" charset="-122"/>
            </a:endParaRPr>
          </a:p>
        </p:txBody>
      </p:sp>
      <p:pic>
        <p:nvPicPr>
          <p:cNvPr id="2" name="图片 1" descr="png"/>
          <p:cNvPicPr>
            <a:picLocks noChangeAspect="1"/>
          </p:cNvPicPr>
          <p:nvPr userDrawn="1"/>
        </p:nvPicPr>
        <p:blipFill>
          <a:blip r:embed="rId5"/>
          <a:stretch>
            <a:fillRect/>
          </a:stretch>
        </p:blipFill>
        <p:spPr>
          <a:xfrm>
            <a:off x="10848340" y="44450"/>
            <a:ext cx="1007745" cy="669290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64" r:id="rId1"/>
  </p:sldLayoutIdLs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05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05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205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05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205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205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05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05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53" presetClass="entr" presetSubtype="16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205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00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205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00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20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53" presetClass="entr" presetSubtype="16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205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00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205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00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20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53" presetClass="entr" presetSubtype="16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205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00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205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00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20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53" presetClass="entr" presetSubtype="16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205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00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205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00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20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500"/>
                            </p:stCondLst>
                            <p:childTnLst>
                              <p:par>
                                <p:cTn id="42" presetID="18" presetClass="entr" presetSubtype="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44" dur="500"/>
                                        <p:tgtEl>
                                          <p:spTgt spid="20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55" grpId="0" bldLvl="0" animBg="1"/>
      <p:bldP spid="2055" grpId="1" bldLvl="0" animBg="1"/>
      <p:bldP spid="2056" grpId="0" bldLvl="0" animBg="1"/>
      <p:bldP spid="2056" grpId="1" bldLvl="0" animBg="1"/>
      <p:bldP spid="2057" grpId="0" bldLvl="0" animBg="1"/>
      <p:bldP spid="2057" grpId="1" bldLvl="0" animBg="1"/>
      <p:bldP spid="2058" grpId="0" bldLvl="0" animBg="1"/>
      <p:bldP spid="2058" grpId="1" bldLvl="0" animBg="1"/>
      <p:bldP spid="2059" grpId="0"/>
    </p:bldLst>
  </p:timing>
  <p:hf sldNum="0" hdr="0" ftr="0" dt="0"/>
  <p:txStyles>
    <p:titleStyle>
      <a:lvl1pPr marL="0" lvl="0" indent="0" algn="ctr" defTabSz="914400" eaLnBrk="0" fontAlgn="base" latinLnBrk="0" hangingPunct="0">
        <a:lnSpc>
          <a:spcPct val="100000"/>
        </a:lnSpc>
        <a:spcBef>
          <a:spcPct val="0"/>
        </a:spcBef>
        <a:spcAft>
          <a:spcPct val="0"/>
        </a:spcAft>
        <a:buNone/>
        <a:defRPr sz="4400" b="0" i="0" u="none" kern="1200" baseline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lvl="0" indent="-342900" algn="l" defTabSz="914400" eaLnBrk="0" fontAlgn="base" latinLnBrk="0" hangingPunct="0">
        <a:lnSpc>
          <a:spcPct val="100000"/>
        </a:lnSpc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32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1pPr>
      <a:lvl2pPr marL="742950" lvl="1" indent="-285750" algn="l" defTabSz="914400" eaLnBrk="0" fontAlgn="base" latinLnBrk="0" hangingPunct="0">
        <a:lnSpc>
          <a:spcPct val="100000"/>
        </a:lnSpc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8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2pPr>
      <a:lvl3pPr marL="1143000" lvl="2" indent="-228600" algn="l" defTabSz="914400" eaLnBrk="0" fontAlgn="base" latinLnBrk="0" hangingPunct="0">
        <a:lnSpc>
          <a:spcPct val="100000"/>
        </a:lnSpc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24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3pPr>
      <a:lvl4pPr marL="1600200" lvl="3" indent="-228600" algn="l" defTabSz="914400" eaLnBrk="0" fontAlgn="base" latinLnBrk="0" hangingPunct="0">
        <a:lnSpc>
          <a:spcPct val="100000"/>
        </a:lnSpc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0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4pPr>
      <a:lvl5pPr marL="2057400" lvl="4" indent="-228600" algn="l" defTabSz="914400" eaLnBrk="0" fontAlgn="base" latinLnBrk="0" hangingPunct="0">
        <a:lnSpc>
          <a:spcPct val="100000"/>
        </a:lnSpc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5pPr>
      <a:lvl6pPr marL="2514600" lvl="5" indent="-228600" algn="l" defTabSz="914400" eaLnBrk="0" fontAlgn="base" latinLnBrk="0" hangingPunct="0">
        <a:lnSpc>
          <a:spcPct val="100000"/>
        </a:lnSpc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2971800" lvl="6" indent="-228600" algn="l" defTabSz="914400" eaLnBrk="0" fontAlgn="base" latinLnBrk="0" hangingPunct="0">
        <a:lnSpc>
          <a:spcPct val="100000"/>
        </a:lnSpc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3429000" lvl="7" indent="-228600" algn="l" defTabSz="914400" eaLnBrk="0" fontAlgn="base" latinLnBrk="0" hangingPunct="0">
        <a:lnSpc>
          <a:spcPct val="100000"/>
        </a:lnSpc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3886200" lvl="8" indent="-228600" algn="l" defTabSz="914400" eaLnBrk="0" fontAlgn="base" latinLnBrk="0" hangingPunct="0">
        <a:lnSpc>
          <a:spcPct val="100000"/>
        </a:lnSpc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lvl="0" indent="0" algn="l" defTabSz="914400" rtl="0" eaLnBrk="0" fontAlgn="base" latinLnBrk="0" hangingPunct="0">
        <a:lnSpc>
          <a:spcPct val="100000"/>
        </a:lnSpc>
        <a:spcBef>
          <a:spcPct val="0"/>
        </a:spcBef>
        <a:spcAft>
          <a:spcPct val="0"/>
        </a:spcAft>
        <a:buNone/>
        <a:defRPr sz="18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1pPr>
      <a:lvl2pPr marL="457200" lvl="1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  <a:cs typeface="+mn-cs"/>
        </a:defRPr>
      </a:lvl2pPr>
      <a:lvl3pPr marL="914400" lvl="2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  <a:cs typeface="+mn-cs"/>
        </a:defRPr>
      </a:lvl3pPr>
      <a:lvl4pPr marL="1371600" lvl="3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  <a:cs typeface="+mn-cs"/>
        </a:defRPr>
      </a:lvl4pPr>
      <a:lvl5pPr marL="1828800" lvl="4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  <a:cs typeface="+mn-cs"/>
        </a:defRPr>
      </a:lvl5pPr>
      <a:lvl6pPr marL="2286000" lvl="5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  <a:cs typeface="+mn-cs"/>
        </a:defRPr>
      </a:lvl6pPr>
      <a:lvl7pPr marL="2743200" lvl="6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  <a:cs typeface="+mn-cs"/>
        </a:defRPr>
      </a:lvl7pPr>
      <a:lvl8pPr marL="3200400" lvl="7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  <a:cs typeface="+mn-cs"/>
        </a:defRPr>
      </a:lvl8pPr>
      <a:lvl9pPr marL="3657600" lvl="8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rotWithShape="0"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/>
      <p:pic>
        <p:nvPicPr>
          <p:cNvPr id="2050" name="图片 2049" descr="地理化学生物物理考向标"/>
          <p:cNvPicPr>
            <a:picLocks noChangeAspect="1"/>
          </p:cNvPicPr>
          <p:nvPr userDrawn="1"/>
        </p:nvPicPr>
        <p:blipFill>
          <a:blip r:embed="rId3"/>
          <a:srcRect r="11557"/>
          <a:stretch>
            <a:fillRect/>
          </a:stretch>
        </p:blipFill>
        <p:spPr>
          <a:xfrm>
            <a:off x="0" y="117475"/>
            <a:ext cx="12045315" cy="640080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2051" name="Picture 64" descr="bg"/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0" y="5876925"/>
            <a:ext cx="12192000" cy="981075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2055" name="矩形 7"/>
          <p:cNvSpPr/>
          <p:nvPr/>
        </p:nvSpPr>
        <p:spPr>
          <a:xfrm rot="2725756">
            <a:off x="3892551" y="2646363"/>
            <a:ext cx="529167" cy="396875"/>
          </a:xfrm>
          <a:prstGeom prst="rect">
            <a:avLst/>
          </a:prstGeom>
          <a:solidFill>
            <a:srgbClr val="A6A6A6">
              <a:alpha val="79999"/>
            </a:srgbClr>
          </a:solidFill>
          <a:ln w="25400" cap="flat" cmpd="sng">
            <a:solidFill>
              <a:schemeClr val="bg1"/>
            </a:solidFill>
            <a:prstDash val="solid"/>
            <a:miter/>
            <a:headEnd type="none" w="med" len="med"/>
            <a:tailEnd type="none" w="med" len="med"/>
          </a:ln>
        </p:spPr>
        <p:txBody>
          <a:bodyPr anchor="ctr" anchorCtr="0"/>
          <a:p>
            <a:pPr lvl="0" algn="ctr" eaLnBrk="1" hangingPunct="1"/>
            <a:endParaRPr lang="zh-CN" altLang="en-US" sz="100" dirty="0">
              <a:solidFill>
                <a:srgbClr val="FFFFFF"/>
              </a:solidFill>
              <a:latin typeface="Calibri" panose="020F0502020204030204" pitchFamily="34" charset="0"/>
            </a:endParaRPr>
          </a:p>
        </p:txBody>
      </p:sp>
      <p:sp>
        <p:nvSpPr>
          <p:cNvPr id="2056" name="矩形 8"/>
          <p:cNvSpPr/>
          <p:nvPr/>
        </p:nvSpPr>
        <p:spPr>
          <a:xfrm rot="2725756">
            <a:off x="4262967" y="2927350"/>
            <a:ext cx="527051" cy="396875"/>
          </a:xfrm>
          <a:prstGeom prst="rect">
            <a:avLst/>
          </a:prstGeom>
          <a:solidFill>
            <a:srgbClr val="E46C0A">
              <a:alpha val="79999"/>
            </a:srgbClr>
          </a:solidFill>
          <a:ln w="25400" cap="flat" cmpd="sng">
            <a:solidFill>
              <a:schemeClr val="bg1"/>
            </a:solidFill>
            <a:prstDash val="solid"/>
            <a:miter/>
            <a:headEnd type="none" w="med" len="med"/>
            <a:tailEnd type="none" w="med" len="med"/>
          </a:ln>
        </p:spPr>
        <p:txBody>
          <a:bodyPr anchor="ctr" anchorCtr="0"/>
          <a:p>
            <a:pPr lvl="0" algn="ctr" eaLnBrk="1" hangingPunct="1"/>
            <a:endParaRPr lang="zh-CN" altLang="en-US" sz="100" dirty="0">
              <a:solidFill>
                <a:srgbClr val="FFFFFF"/>
              </a:solidFill>
              <a:latin typeface="Calibri" panose="020F0502020204030204" pitchFamily="34" charset="0"/>
            </a:endParaRPr>
          </a:p>
        </p:txBody>
      </p:sp>
      <p:sp>
        <p:nvSpPr>
          <p:cNvPr id="2057" name="矩形 9"/>
          <p:cNvSpPr/>
          <p:nvPr/>
        </p:nvSpPr>
        <p:spPr>
          <a:xfrm rot="2725756">
            <a:off x="3515784" y="2924175"/>
            <a:ext cx="529167" cy="395288"/>
          </a:xfrm>
          <a:prstGeom prst="rect">
            <a:avLst/>
          </a:prstGeom>
          <a:solidFill>
            <a:srgbClr val="77933C">
              <a:alpha val="79999"/>
            </a:srgbClr>
          </a:solidFill>
          <a:ln w="25400" cap="flat" cmpd="sng">
            <a:solidFill>
              <a:schemeClr val="bg1"/>
            </a:solidFill>
            <a:prstDash val="solid"/>
            <a:miter/>
            <a:headEnd type="none" w="med" len="med"/>
            <a:tailEnd type="none" w="med" len="med"/>
          </a:ln>
        </p:spPr>
        <p:txBody>
          <a:bodyPr anchor="ctr" anchorCtr="0"/>
          <a:p>
            <a:pPr lvl="0" algn="ctr" eaLnBrk="1" hangingPunct="1"/>
            <a:endParaRPr lang="zh-CN" altLang="en-US" sz="100" dirty="0">
              <a:solidFill>
                <a:srgbClr val="FFFFFF"/>
              </a:solidFill>
              <a:latin typeface="Calibri" panose="020F0502020204030204" pitchFamily="34" charset="0"/>
            </a:endParaRPr>
          </a:p>
        </p:txBody>
      </p:sp>
      <p:sp>
        <p:nvSpPr>
          <p:cNvPr id="2058" name="矩形 10"/>
          <p:cNvSpPr/>
          <p:nvPr/>
        </p:nvSpPr>
        <p:spPr>
          <a:xfrm rot="2725756">
            <a:off x="3886200" y="3206750"/>
            <a:ext cx="529167" cy="395288"/>
          </a:xfrm>
          <a:prstGeom prst="rect">
            <a:avLst/>
          </a:prstGeom>
          <a:solidFill>
            <a:srgbClr val="604A7B">
              <a:alpha val="79999"/>
            </a:srgbClr>
          </a:solidFill>
          <a:ln w="25400" cap="flat" cmpd="sng">
            <a:solidFill>
              <a:schemeClr val="bg1"/>
            </a:solidFill>
            <a:prstDash val="solid"/>
            <a:miter/>
            <a:headEnd type="none" w="med" len="med"/>
            <a:tailEnd type="none" w="med" len="med"/>
          </a:ln>
        </p:spPr>
        <p:txBody>
          <a:bodyPr anchor="ctr" anchorCtr="0"/>
          <a:p>
            <a:pPr lvl="0" algn="ctr" eaLnBrk="1" hangingPunct="1"/>
            <a:endParaRPr lang="zh-CN" altLang="en-US" sz="100" dirty="0">
              <a:solidFill>
                <a:srgbClr val="FFFFFF"/>
              </a:solidFill>
              <a:latin typeface="Calibri" panose="020F0502020204030204" pitchFamily="34" charset="0"/>
            </a:endParaRPr>
          </a:p>
        </p:txBody>
      </p:sp>
      <p:sp>
        <p:nvSpPr>
          <p:cNvPr id="2059" name="TextBox 11"/>
          <p:cNvSpPr txBox="1"/>
          <p:nvPr userDrawn="1"/>
        </p:nvSpPr>
        <p:spPr>
          <a:xfrm>
            <a:off x="5160433" y="2781300"/>
            <a:ext cx="3912870" cy="91249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p>
            <a:pPr lvl="0" eaLnBrk="1" hangingPunct="1"/>
            <a:r>
              <a:rPr lang="zh-CN" sz="5335" dirty="0">
                <a:latin typeface="黑体" panose="02010600030101010101" pitchFamily="49" charset="-122"/>
                <a:ea typeface="黑体" panose="02010600030101010101" pitchFamily="49" charset="-122"/>
              </a:rPr>
              <a:t>语</a:t>
            </a:r>
            <a:r>
              <a:rPr lang="en-US" altLang="zh-CN" sz="5335" dirty="0">
                <a:latin typeface="黑体" panose="02010600030101010101" pitchFamily="49" charset="-122"/>
                <a:ea typeface="黑体" panose="02010600030101010101" pitchFamily="49" charset="-122"/>
              </a:rPr>
              <a:t> </a:t>
            </a:r>
            <a:r>
              <a:rPr lang="zh-CN" sz="5335" dirty="0">
                <a:latin typeface="黑体" panose="02010600030101010101" pitchFamily="49" charset="-122"/>
                <a:ea typeface="黑体" panose="02010600030101010101" pitchFamily="49" charset="-122"/>
              </a:rPr>
              <a:t>法</a:t>
            </a:r>
            <a:r>
              <a:rPr lang="en-US" altLang="zh-CN" sz="5335" dirty="0">
                <a:latin typeface="黑体" panose="02010600030101010101" pitchFamily="49" charset="-122"/>
                <a:ea typeface="黑体" panose="02010600030101010101" pitchFamily="49" charset="-122"/>
              </a:rPr>
              <a:t> </a:t>
            </a:r>
            <a:r>
              <a:rPr lang="zh-CN" sz="5335" dirty="0">
                <a:latin typeface="黑体" panose="02010600030101010101" pitchFamily="49" charset="-122"/>
                <a:ea typeface="黑体" panose="02010600030101010101" pitchFamily="49" charset="-122"/>
              </a:rPr>
              <a:t>回</a:t>
            </a:r>
            <a:r>
              <a:rPr lang="en-US" altLang="zh-CN" sz="5335" dirty="0">
                <a:latin typeface="黑体" panose="02010600030101010101" pitchFamily="49" charset="-122"/>
                <a:ea typeface="黑体" panose="02010600030101010101" pitchFamily="49" charset="-122"/>
              </a:rPr>
              <a:t> </a:t>
            </a:r>
            <a:r>
              <a:rPr lang="zh-CN" sz="5335" dirty="0">
                <a:latin typeface="黑体" panose="02010600030101010101" pitchFamily="49" charset="-122"/>
                <a:ea typeface="黑体" panose="02010600030101010101" pitchFamily="49" charset="-122"/>
              </a:rPr>
              <a:t>顾</a:t>
            </a:r>
            <a:endParaRPr lang="zh-CN" sz="5335" dirty="0">
              <a:latin typeface="黑体" panose="02010600030101010101" pitchFamily="49" charset="-122"/>
              <a:ea typeface="黑体" panose="02010600030101010101" pitchFamily="49" charset="-122"/>
            </a:endParaRPr>
          </a:p>
        </p:txBody>
      </p:sp>
      <p:sp>
        <p:nvSpPr>
          <p:cNvPr id="2079" name="TextBox 1"/>
          <p:cNvSpPr txBox="1"/>
          <p:nvPr userDrawn="1"/>
        </p:nvSpPr>
        <p:spPr>
          <a:xfrm>
            <a:off x="0" y="160338"/>
            <a:ext cx="10703984" cy="431800"/>
          </a:xfrm>
          <a:prstGeom prst="rect">
            <a:avLst/>
          </a:prstGeom>
          <a:noFill/>
          <a:ln w="9525">
            <a:noFill/>
          </a:ln>
        </p:spPr>
        <p:txBody>
          <a:bodyPr wrap="none"/>
          <a:p>
            <a:pPr lvl="0" algn="r" eaLnBrk="1" hangingPunct="1">
              <a:lnSpc>
                <a:spcPct val="125000"/>
              </a:lnSpc>
            </a:pPr>
            <a:r>
              <a:rPr lang="zh-CN" altLang="en-US" sz="2135" i="1" dirty="0">
                <a:solidFill>
                  <a:srgbClr val="0099FF"/>
                </a:solidFill>
                <a:latin typeface="黑体" panose="02010600030101010101" pitchFamily="49" charset="-122"/>
                <a:ea typeface="黑体" panose="02010600030101010101" pitchFamily="49" charset="-122"/>
                <a:sym typeface="+mn-ea"/>
              </a:rPr>
              <a:t>基础模块</a:t>
            </a:r>
            <a:r>
              <a:rPr lang="en-US" altLang="zh-CN" sz="2135" i="1" dirty="0">
                <a:solidFill>
                  <a:srgbClr val="0099FF"/>
                </a:solidFill>
                <a:latin typeface="黑体" panose="02010600030101010101" pitchFamily="49" charset="-122"/>
                <a:ea typeface="黑体" panose="02010600030101010101" pitchFamily="49" charset="-122"/>
                <a:sym typeface="+mn-ea"/>
              </a:rPr>
              <a:t>1</a:t>
            </a:r>
            <a:r>
              <a:rPr lang="en-US" altLang="zh-CN" sz="2135" i="1" dirty="0">
                <a:solidFill>
                  <a:srgbClr val="0099FF"/>
                </a:solidFill>
                <a:latin typeface="楷体_GB2312" panose="02010609030101010101" pitchFamily="1" charset="-122"/>
                <a:ea typeface="黑体" panose="02010600030101010101" pitchFamily="49" charset="-122"/>
                <a:sym typeface="+mn-ea"/>
              </a:rPr>
              <a:t>  </a:t>
            </a:r>
            <a:r>
              <a:rPr lang="en-US" sz="2135" i="1" dirty="0">
                <a:solidFill>
                  <a:srgbClr val="0099FF"/>
                </a:solidFill>
                <a:latin typeface="Times New Roman" panose="02020603050405020304" charset="0"/>
                <a:ea typeface="黑体" panose="02010600030101010101" pitchFamily="49" charset="-122"/>
                <a:cs typeface="Times New Roman" panose="02020603050405020304" charset="0"/>
                <a:sym typeface="+mn-ea"/>
              </a:rPr>
              <a:t>Units 7~8</a:t>
            </a:r>
            <a:endParaRPr lang="zh-CN" altLang="en-US" sz="2135" i="1" dirty="0">
              <a:solidFill>
                <a:srgbClr val="0099FF"/>
              </a:solidFill>
              <a:latin typeface="黑体" panose="02010600030101010101" pitchFamily="49" charset="-122"/>
              <a:ea typeface="黑体" panose="02010600030101010101" pitchFamily="49" charset="-122"/>
            </a:endParaRPr>
          </a:p>
        </p:txBody>
      </p:sp>
      <p:pic>
        <p:nvPicPr>
          <p:cNvPr id="2" name="图片 1" descr="png"/>
          <p:cNvPicPr>
            <a:picLocks noChangeAspect="1"/>
          </p:cNvPicPr>
          <p:nvPr userDrawn="1"/>
        </p:nvPicPr>
        <p:blipFill>
          <a:blip r:embed="rId5"/>
          <a:stretch>
            <a:fillRect/>
          </a:stretch>
        </p:blipFill>
        <p:spPr>
          <a:xfrm>
            <a:off x="10848340" y="44450"/>
            <a:ext cx="1007745" cy="669290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66" r:id="rId1"/>
  </p:sldLayoutIdLs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05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05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205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05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205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205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05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05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53" presetClass="entr" presetSubtype="16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205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00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205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00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20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53" presetClass="entr" presetSubtype="16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205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00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205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00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20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53" presetClass="entr" presetSubtype="16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205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00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205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00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20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53" presetClass="entr" presetSubtype="16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205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00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205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00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20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500"/>
                            </p:stCondLst>
                            <p:childTnLst>
                              <p:par>
                                <p:cTn id="42" presetID="18" presetClass="entr" presetSubtype="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44" dur="500"/>
                                        <p:tgtEl>
                                          <p:spTgt spid="20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55" grpId="0" bldLvl="0" animBg="1"/>
      <p:bldP spid="2055" grpId="1" bldLvl="0" animBg="1"/>
      <p:bldP spid="2056" grpId="0" bldLvl="0" animBg="1"/>
      <p:bldP spid="2056" grpId="1" bldLvl="0" animBg="1"/>
      <p:bldP spid="2057" grpId="0" bldLvl="0" animBg="1"/>
      <p:bldP spid="2057" grpId="1" bldLvl="0" animBg="1"/>
      <p:bldP spid="2058" grpId="0" bldLvl="0" animBg="1"/>
      <p:bldP spid="2058" grpId="1" bldLvl="0" animBg="1"/>
      <p:bldP spid="2059" grpId="0"/>
    </p:bldLst>
  </p:timing>
  <p:hf sldNum="0" hdr="0" ftr="0" dt="0"/>
  <p:txStyles>
    <p:titleStyle>
      <a:lvl1pPr marL="0" lvl="0" indent="0" algn="ctr" defTabSz="914400" eaLnBrk="0" fontAlgn="base" latinLnBrk="0" hangingPunct="0">
        <a:lnSpc>
          <a:spcPct val="100000"/>
        </a:lnSpc>
        <a:spcBef>
          <a:spcPct val="0"/>
        </a:spcBef>
        <a:spcAft>
          <a:spcPct val="0"/>
        </a:spcAft>
        <a:buNone/>
        <a:defRPr sz="4400" b="0" i="0" u="none" kern="1200" baseline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lvl="0" indent="-342900" algn="l" defTabSz="914400" eaLnBrk="0" fontAlgn="base" latinLnBrk="0" hangingPunct="0">
        <a:lnSpc>
          <a:spcPct val="100000"/>
        </a:lnSpc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32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1pPr>
      <a:lvl2pPr marL="742950" lvl="1" indent="-285750" algn="l" defTabSz="914400" eaLnBrk="0" fontAlgn="base" latinLnBrk="0" hangingPunct="0">
        <a:lnSpc>
          <a:spcPct val="100000"/>
        </a:lnSpc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8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2pPr>
      <a:lvl3pPr marL="1143000" lvl="2" indent="-228600" algn="l" defTabSz="914400" eaLnBrk="0" fontAlgn="base" latinLnBrk="0" hangingPunct="0">
        <a:lnSpc>
          <a:spcPct val="100000"/>
        </a:lnSpc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24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3pPr>
      <a:lvl4pPr marL="1600200" lvl="3" indent="-228600" algn="l" defTabSz="914400" eaLnBrk="0" fontAlgn="base" latinLnBrk="0" hangingPunct="0">
        <a:lnSpc>
          <a:spcPct val="100000"/>
        </a:lnSpc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0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4pPr>
      <a:lvl5pPr marL="2057400" lvl="4" indent="-228600" algn="l" defTabSz="914400" eaLnBrk="0" fontAlgn="base" latinLnBrk="0" hangingPunct="0">
        <a:lnSpc>
          <a:spcPct val="100000"/>
        </a:lnSpc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5pPr>
      <a:lvl6pPr marL="2514600" lvl="5" indent="-228600" algn="l" defTabSz="914400" eaLnBrk="0" fontAlgn="base" latinLnBrk="0" hangingPunct="0">
        <a:lnSpc>
          <a:spcPct val="100000"/>
        </a:lnSpc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2971800" lvl="6" indent="-228600" algn="l" defTabSz="914400" eaLnBrk="0" fontAlgn="base" latinLnBrk="0" hangingPunct="0">
        <a:lnSpc>
          <a:spcPct val="100000"/>
        </a:lnSpc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3429000" lvl="7" indent="-228600" algn="l" defTabSz="914400" eaLnBrk="0" fontAlgn="base" latinLnBrk="0" hangingPunct="0">
        <a:lnSpc>
          <a:spcPct val="100000"/>
        </a:lnSpc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3886200" lvl="8" indent="-228600" algn="l" defTabSz="914400" eaLnBrk="0" fontAlgn="base" latinLnBrk="0" hangingPunct="0">
        <a:lnSpc>
          <a:spcPct val="100000"/>
        </a:lnSpc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lvl="0" indent="0" algn="l" defTabSz="914400" rtl="0" eaLnBrk="0" fontAlgn="base" latinLnBrk="0" hangingPunct="0">
        <a:lnSpc>
          <a:spcPct val="100000"/>
        </a:lnSpc>
        <a:spcBef>
          <a:spcPct val="0"/>
        </a:spcBef>
        <a:spcAft>
          <a:spcPct val="0"/>
        </a:spcAft>
        <a:buNone/>
        <a:defRPr sz="18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1pPr>
      <a:lvl2pPr marL="457200" lvl="1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  <a:cs typeface="+mn-cs"/>
        </a:defRPr>
      </a:lvl2pPr>
      <a:lvl3pPr marL="914400" lvl="2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  <a:cs typeface="+mn-cs"/>
        </a:defRPr>
      </a:lvl3pPr>
      <a:lvl4pPr marL="1371600" lvl="3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  <a:cs typeface="+mn-cs"/>
        </a:defRPr>
      </a:lvl4pPr>
      <a:lvl5pPr marL="1828800" lvl="4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  <a:cs typeface="+mn-cs"/>
        </a:defRPr>
      </a:lvl5pPr>
      <a:lvl6pPr marL="2286000" lvl="5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  <a:cs typeface="+mn-cs"/>
        </a:defRPr>
      </a:lvl6pPr>
      <a:lvl7pPr marL="2743200" lvl="6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  <a:cs typeface="+mn-cs"/>
        </a:defRPr>
      </a:lvl7pPr>
      <a:lvl8pPr marL="3200400" lvl="7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  <a:cs typeface="+mn-cs"/>
        </a:defRPr>
      </a:lvl8pPr>
      <a:lvl9pPr marL="3657600" lvl="8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rotWithShape="0"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/>
      <p:pic>
        <p:nvPicPr>
          <p:cNvPr id="2050" name="图片 2049" descr="地理化学生物物理考向标"/>
          <p:cNvPicPr>
            <a:picLocks noChangeAspect="1"/>
          </p:cNvPicPr>
          <p:nvPr userDrawn="1"/>
        </p:nvPicPr>
        <p:blipFill>
          <a:blip r:embed="rId3"/>
          <a:srcRect r="11557"/>
          <a:stretch>
            <a:fillRect/>
          </a:stretch>
        </p:blipFill>
        <p:spPr>
          <a:xfrm>
            <a:off x="0" y="117475"/>
            <a:ext cx="12045315" cy="640080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2051" name="Picture 64" descr="bg"/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0" y="5876925"/>
            <a:ext cx="12192000" cy="981075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2055" name="矩形 7"/>
          <p:cNvSpPr/>
          <p:nvPr/>
        </p:nvSpPr>
        <p:spPr>
          <a:xfrm rot="2725756">
            <a:off x="3892551" y="2646363"/>
            <a:ext cx="529167" cy="396875"/>
          </a:xfrm>
          <a:prstGeom prst="rect">
            <a:avLst/>
          </a:prstGeom>
          <a:solidFill>
            <a:srgbClr val="A6A6A6">
              <a:alpha val="79999"/>
            </a:srgbClr>
          </a:solidFill>
          <a:ln w="25400" cap="flat" cmpd="sng">
            <a:solidFill>
              <a:schemeClr val="bg1"/>
            </a:solidFill>
            <a:prstDash val="solid"/>
            <a:miter/>
            <a:headEnd type="none" w="med" len="med"/>
            <a:tailEnd type="none" w="med" len="med"/>
          </a:ln>
        </p:spPr>
        <p:txBody>
          <a:bodyPr anchor="ctr" anchorCtr="0"/>
          <a:p>
            <a:pPr lvl="0" algn="ctr" eaLnBrk="1" hangingPunct="1"/>
            <a:endParaRPr lang="zh-CN" altLang="en-US" sz="100" dirty="0">
              <a:solidFill>
                <a:srgbClr val="FFFFFF"/>
              </a:solidFill>
              <a:latin typeface="Calibri" panose="020F0502020204030204" pitchFamily="34" charset="0"/>
            </a:endParaRPr>
          </a:p>
        </p:txBody>
      </p:sp>
      <p:sp>
        <p:nvSpPr>
          <p:cNvPr id="2056" name="矩形 8"/>
          <p:cNvSpPr/>
          <p:nvPr/>
        </p:nvSpPr>
        <p:spPr>
          <a:xfrm rot="2725756">
            <a:off x="4262967" y="2927350"/>
            <a:ext cx="527051" cy="396875"/>
          </a:xfrm>
          <a:prstGeom prst="rect">
            <a:avLst/>
          </a:prstGeom>
          <a:solidFill>
            <a:srgbClr val="E46C0A">
              <a:alpha val="79999"/>
            </a:srgbClr>
          </a:solidFill>
          <a:ln w="25400" cap="flat" cmpd="sng">
            <a:solidFill>
              <a:schemeClr val="bg1"/>
            </a:solidFill>
            <a:prstDash val="solid"/>
            <a:miter/>
            <a:headEnd type="none" w="med" len="med"/>
            <a:tailEnd type="none" w="med" len="med"/>
          </a:ln>
        </p:spPr>
        <p:txBody>
          <a:bodyPr anchor="ctr" anchorCtr="0"/>
          <a:p>
            <a:pPr lvl="0" algn="ctr" eaLnBrk="1" hangingPunct="1"/>
            <a:endParaRPr lang="zh-CN" altLang="en-US" sz="100" dirty="0">
              <a:solidFill>
                <a:srgbClr val="FFFFFF"/>
              </a:solidFill>
              <a:latin typeface="Calibri" panose="020F0502020204030204" pitchFamily="34" charset="0"/>
            </a:endParaRPr>
          </a:p>
        </p:txBody>
      </p:sp>
      <p:sp>
        <p:nvSpPr>
          <p:cNvPr id="2057" name="矩形 9"/>
          <p:cNvSpPr/>
          <p:nvPr/>
        </p:nvSpPr>
        <p:spPr>
          <a:xfrm rot="2725756">
            <a:off x="3515784" y="2924175"/>
            <a:ext cx="529167" cy="395288"/>
          </a:xfrm>
          <a:prstGeom prst="rect">
            <a:avLst/>
          </a:prstGeom>
          <a:solidFill>
            <a:srgbClr val="77933C">
              <a:alpha val="79999"/>
            </a:srgbClr>
          </a:solidFill>
          <a:ln w="25400" cap="flat" cmpd="sng">
            <a:solidFill>
              <a:schemeClr val="bg1"/>
            </a:solidFill>
            <a:prstDash val="solid"/>
            <a:miter/>
            <a:headEnd type="none" w="med" len="med"/>
            <a:tailEnd type="none" w="med" len="med"/>
          </a:ln>
        </p:spPr>
        <p:txBody>
          <a:bodyPr anchor="ctr" anchorCtr="0"/>
          <a:p>
            <a:pPr lvl="0" algn="ctr" eaLnBrk="1" hangingPunct="1"/>
            <a:endParaRPr lang="zh-CN" altLang="en-US" sz="100" dirty="0">
              <a:solidFill>
                <a:srgbClr val="FFFFFF"/>
              </a:solidFill>
              <a:latin typeface="Calibri" panose="020F0502020204030204" pitchFamily="34" charset="0"/>
            </a:endParaRPr>
          </a:p>
        </p:txBody>
      </p:sp>
      <p:sp>
        <p:nvSpPr>
          <p:cNvPr id="2058" name="矩形 10"/>
          <p:cNvSpPr/>
          <p:nvPr/>
        </p:nvSpPr>
        <p:spPr>
          <a:xfrm rot="2725756">
            <a:off x="3886200" y="3206750"/>
            <a:ext cx="529167" cy="395288"/>
          </a:xfrm>
          <a:prstGeom prst="rect">
            <a:avLst/>
          </a:prstGeom>
          <a:solidFill>
            <a:srgbClr val="604A7B">
              <a:alpha val="79999"/>
            </a:srgbClr>
          </a:solidFill>
          <a:ln w="25400" cap="flat" cmpd="sng">
            <a:solidFill>
              <a:schemeClr val="bg1"/>
            </a:solidFill>
            <a:prstDash val="solid"/>
            <a:miter/>
            <a:headEnd type="none" w="med" len="med"/>
            <a:tailEnd type="none" w="med" len="med"/>
          </a:ln>
        </p:spPr>
        <p:txBody>
          <a:bodyPr anchor="ctr" anchorCtr="0"/>
          <a:p>
            <a:pPr lvl="0" algn="ctr" eaLnBrk="1" hangingPunct="1"/>
            <a:endParaRPr lang="zh-CN" altLang="en-US" sz="100" dirty="0">
              <a:solidFill>
                <a:srgbClr val="FFFFFF"/>
              </a:solidFill>
              <a:latin typeface="Calibri" panose="020F0502020204030204" pitchFamily="34" charset="0"/>
            </a:endParaRPr>
          </a:p>
        </p:txBody>
      </p:sp>
      <p:sp>
        <p:nvSpPr>
          <p:cNvPr id="2059" name="TextBox 11"/>
          <p:cNvSpPr txBox="1"/>
          <p:nvPr userDrawn="1"/>
        </p:nvSpPr>
        <p:spPr>
          <a:xfrm>
            <a:off x="5160433" y="2781300"/>
            <a:ext cx="3912870" cy="91249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p>
            <a:pPr lvl="0" eaLnBrk="1" hangingPunct="1"/>
            <a:r>
              <a:rPr lang="zh-CN" sz="5335" dirty="0">
                <a:latin typeface="黑体" panose="02010600030101010101" pitchFamily="49" charset="-122"/>
                <a:ea typeface="黑体" panose="02010600030101010101" pitchFamily="49" charset="-122"/>
              </a:rPr>
              <a:t>过</a:t>
            </a:r>
            <a:r>
              <a:rPr lang="en-US" altLang="zh-CN" sz="5335" dirty="0">
                <a:latin typeface="黑体" panose="02010600030101010101" pitchFamily="49" charset="-122"/>
                <a:ea typeface="黑体" panose="02010600030101010101" pitchFamily="49" charset="-122"/>
              </a:rPr>
              <a:t> </a:t>
            </a:r>
            <a:r>
              <a:rPr lang="zh-CN" sz="5335" dirty="0">
                <a:latin typeface="黑体" panose="02010600030101010101" pitchFamily="49" charset="-122"/>
                <a:ea typeface="黑体" panose="02010600030101010101" pitchFamily="49" charset="-122"/>
              </a:rPr>
              <a:t>关</a:t>
            </a:r>
            <a:r>
              <a:rPr lang="en-US" altLang="zh-CN" sz="5335" dirty="0">
                <a:latin typeface="黑体" panose="02010600030101010101" pitchFamily="49" charset="-122"/>
                <a:ea typeface="黑体" panose="02010600030101010101" pitchFamily="49" charset="-122"/>
              </a:rPr>
              <a:t> </a:t>
            </a:r>
            <a:r>
              <a:rPr lang="zh-CN" sz="5335" dirty="0">
                <a:latin typeface="黑体" panose="02010600030101010101" pitchFamily="49" charset="-122"/>
                <a:ea typeface="黑体" panose="02010600030101010101" pitchFamily="49" charset="-122"/>
              </a:rPr>
              <a:t>演</a:t>
            </a:r>
            <a:r>
              <a:rPr lang="en-US" altLang="zh-CN" sz="5335" dirty="0">
                <a:latin typeface="黑体" panose="02010600030101010101" pitchFamily="49" charset="-122"/>
                <a:ea typeface="黑体" panose="02010600030101010101" pitchFamily="49" charset="-122"/>
              </a:rPr>
              <a:t> </a:t>
            </a:r>
            <a:r>
              <a:rPr lang="zh-CN" sz="5335" dirty="0">
                <a:latin typeface="黑体" panose="02010600030101010101" pitchFamily="49" charset="-122"/>
                <a:ea typeface="黑体" panose="02010600030101010101" pitchFamily="49" charset="-122"/>
              </a:rPr>
              <a:t>练</a:t>
            </a:r>
            <a:endParaRPr lang="zh-CN" sz="5335" dirty="0">
              <a:latin typeface="黑体" panose="02010600030101010101" pitchFamily="49" charset="-122"/>
              <a:ea typeface="黑体" panose="02010600030101010101" pitchFamily="49" charset="-122"/>
            </a:endParaRPr>
          </a:p>
        </p:txBody>
      </p:sp>
      <p:sp>
        <p:nvSpPr>
          <p:cNvPr id="2079" name="TextBox 1"/>
          <p:cNvSpPr txBox="1"/>
          <p:nvPr userDrawn="1"/>
        </p:nvSpPr>
        <p:spPr>
          <a:xfrm>
            <a:off x="0" y="160338"/>
            <a:ext cx="10703984" cy="431800"/>
          </a:xfrm>
          <a:prstGeom prst="rect">
            <a:avLst/>
          </a:prstGeom>
          <a:noFill/>
          <a:ln w="9525">
            <a:noFill/>
          </a:ln>
        </p:spPr>
        <p:txBody>
          <a:bodyPr wrap="none"/>
          <a:p>
            <a:pPr lvl="0" algn="r" eaLnBrk="1" hangingPunct="1">
              <a:lnSpc>
                <a:spcPct val="125000"/>
              </a:lnSpc>
            </a:pPr>
            <a:r>
              <a:rPr lang="zh-CN" altLang="en-US" sz="2135" i="1" dirty="0">
                <a:solidFill>
                  <a:srgbClr val="0099FF"/>
                </a:solidFill>
                <a:latin typeface="黑体" panose="02010600030101010101" pitchFamily="49" charset="-122"/>
                <a:ea typeface="黑体" panose="02010600030101010101" pitchFamily="49" charset="-122"/>
                <a:sym typeface="+mn-ea"/>
              </a:rPr>
              <a:t>基础模块</a:t>
            </a:r>
            <a:r>
              <a:rPr lang="en-US" altLang="zh-CN" sz="2135" i="1" dirty="0">
                <a:solidFill>
                  <a:srgbClr val="0099FF"/>
                </a:solidFill>
                <a:latin typeface="黑体" panose="02010600030101010101" pitchFamily="49" charset="-122"/>
                <a:ea typeface="黑体" panose="02010600030101010101" pitchFamily="49" charset="-122"/>
                <a:sym typeface="+mn-ea"/>
              </a:rPr>
              <a:t>1</a:t>
            </a:r>
            <a:r>
              <a:rPr lang="en-US" altLang="zh-CN" sz="2135" i="1" dirty="0">
                <a:solidFill>
                  <a:srgbClr val="0099FF"/>
                </a:solidFill>
                <a:latin typeface="楷体_GB2312" panose="02010609030101010101" pitchFamily="1" charset="-122"/>
                <a:ea typeface="黑体" panose="02010600030101010101" pitchFamily="49" charset="-122"/>
                <a:sym typeface="+mn-ea"/>
              </a:rPr>
              <a:t>  </a:t>
            </a:r>
            <a:r>
              <a:rPr lang="en-US" sz="2135" i="1" dirty="0">
                <a:solidFill>
                  <a:srgbClr val="0099FF"/>
                </a:solidFill>
                <a:latin typeface="Times New Roman" panose="02020603050405020304" charset="0"/>
                <a:ea typeface="黑体" panose="02010600030101010101" pitchFamily="49" charset="-122"/>
                <a:cs typeface="Times New Roman" panose="02020603050405020304" charset="0"/>
                <a:sym typeface="+mn-ea"/>
              </a:rPr>
              <a:t>Units 7~8</a:t>
            </a:r>
            <a:endParaRPr lang="zh-CN" altLang="en-US" sz="2135" i="1" dirty="0">
              <a:solidFill>
                <a:srgbClr val="0099FF"/>
              </a:solidFill>
              <a:latin typeface="黑体" panose="02010600030101010101" pitchFamily="49" charset="-122"/>
              <a:ea typeface="黑体" panose="02010600030101010101" pitchFamily="49" charset="-122"/>
            </a:endParaRPr>
          </a:p>
        </p:txBody>
      </p:sp>
      <p:pic>
        <p:nvPicPr>
          <p:cNvPr id="2" name="图片 1" descr="png"/>
          <p:cNvPicPr>
            <a:picLocks noChangeAspect="1"/>
          </p:cNvPicPr>
          <p:nvPr userDrawn="1"/>
        </p:nvPicPr>
        <p:blipFill>
          <a:blip r:embed="rId5"/>
          <a:stretch>
            <a:fillRect/>
          </a:stretch>
        </p:blipFill>
        <p:spPr>
          <a:xfrm>
            <a:off x="10848340" y="44450"/>
            <a:ext cx="1007745" cy="669290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68" r:id="rId1"/>
  </p:sldLayoutIdLs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05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05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205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05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205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205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05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05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53" presetClass="entr" presetSubtype="16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205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00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205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00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20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53" presetClass="entr" presetSubtype="16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205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00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205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00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20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53" presetClass="entr" presetSubtype="16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205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00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205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00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20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53" presetClass="entr" presetSubtype="16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205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00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205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00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20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500"/>
                            </p:stCondLst>
                            <p:childTnLst>
                              <p:par>
                                <p:cTn id="42" presetID="18" presetClass="entr" presetSubtype="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44" dur="500"/>
                                        <p:tgtEl>
                                          <p:spTgt spid="20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55" grpId="0" bldLvl="0" animBg="1"/>
      <p:bldP spid="2055" grpId="1" bldLvl="0" animBg="1"/>
      <p:bldP spid="2056" grpId="0" bldLvl="0" animBg="1"/>
      <p:bldP spid="2056" grpId="1" bldLvl="0" animBg="1"/>
      <p:bldP spid="2057" grpId="0" bldLvl="0" animBg="1"/>
      <p:bldP spid="2057" grpId="1" bldLvl="0" animBg="1"/>
      <p:bldP spid="2058" grpId="0" bldLvl="0" animBg="1"/>
      <p:bldP spid="2058" grpId="1" bldLvl="0" animBg="1"/>
      <p:bldP spid="2059" grpId="0"/>
    </p:bldLst>
  </p:timing>
  <p:hf sldNum="0" hdr="0" ftr="0" dt="0"/>
  <p:txStyles>
    <p:titleStyle>
      <a:lvl1pPr marL="0" lvl="0" indent="0" algn="ctr" defTabSz="914400" eaLnBrk="0" fontAlgn="base" latinLnBrk="0" hangingPunct="0">
        <a:lnSpc>
          <a:spcPct val="100000"/>
        </a:lnSpc>
        <a:spcBef>
          <a:spcPct val="0"/>
        </a:spcBef>
        <a:spcAft>
          <a:spcPct val="0"/>
        </a:spcAft>
        <a:buNone/>
        <a:defRPr sz="4400" b="0" i="0" u="none" kern="1200" baseline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lvl="0" indent="-342900" algn="l" defTabSz="914400" eaLnBrk="0" fontAlgn="base" latinLnBrk="0" hangingPunct="0">
        <a:lnSpc>
          <a:spcPct val="100000"/>
        </a:lnSpc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32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1pPr>
      <a:lvl2pPr marL="742950" lvl="1" indent="-285750" algn="l" defTabSz="914400" eaLnBrk="0" fontAlgn="base" latinLnBrk="0" hangingPunct="0">
        <a:lnSpc>
          <a:spcPct val="100000"/>
        </a:lnSpc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8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2pPr>
      <a:lvl3pPr marL="1143000" lvl="2" indent="-228600" algn="l" defTabSz="914400" eaLnBrk="0" fontAlgn="base" latinLnBrk="0" hangingPunct="0">
        <a:lnSpc>
          <a:spcPct val="100000"/>
        </a:lnSpc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24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3pPr>
      <a:lvl4pPr marL="1600200" lvl="3" indent="-228600" algn="l" defTabSz="914400" eaLnBrk="0" fontAlgn="base" latinLnBrk="0" hangingPunct="0">
        <a:lnSpc>
          <a:spcPct val="100000"/>
        </a:lnSpc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0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4pPr>
      <a:lvl5pPr marL="2057400" lvl="4" indent="-228600" algn="l" defTabSz="914400" eaLnBrk="0" fontAlgn="base" latinLnBrk="0" hangingPunct="0">
        <a:lnSpc>
          <a:spcPct val="100000"/>
        </a:lnSpc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5pPr>
      <a:lvl6pPr marL="2514600" lvl="5" indent="-228600" algn="l" defTabSz="914400" eaLnBrk="0" fontAlgn="base" latinLnBrk="0" hangingPunct="0">
        <a:lnSpc>
          <a:spcPct val="100000"/>
        </a:lnSpc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2971800" lvl="6" indent="-228600" algn="l" defTabSz="914400" eaLnBrk="0" fontAlgn="base" latinLnBrk="0" hangingPunct="0">
        <a:lnSpc>
          <a:spcPct val="100000"/>
        </a:lnSpc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3429000" lvl="7" indent="-228600" algn="l" defTabSz="914400" eaLnBrk="0" fontAlgn="base" latinLnBrk="0" hangingPunct="0">
        <a:lnSpc>
          <a:spcPct val="100000"/>
        </a:lnSpc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3886200" lvl="8" indent="-228600" algn="l" defTabSz="914400" eaLnBrk="0" fontAlgn="base" latinLnBrk="0" hangingPunct="0">
        <a:lnSpc>
          <a:spcPct val="100000"/>
        </a:lnSpc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lvl="0" indent="0" algn="l" defTabSz="914400" rtl="0" eaLnBrk="0" fontAlgn="base" latinLnBrk="0" hangingPunct="0">
        <a:lnSpc>
          <a:spcPct val="100000"/>
        </a:lnSpc>
        <a:spcBef>
          <a:spcPct val="0"/>
        </a:spcBef>
        <a:spcAft>
          <a:spcPct val="0"/>
        </a:spcAft>
        <a:buNone/>
        <a:defRPr sz="18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1pPr>
      <a:lvl2pPr marL="457200" lvl="1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  <a:cs typeface="+mn-cs"/>
        </a:defRPr>
      </a:lvl2pPr>
      <a:lvl3pPr marL="914400" lvl="2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  <a:cs typeface="+mn-cs"/>
        </a:defRPr>
      </a:lvl3pPr>
      <a:lvl4pPr marL="1371600" lvl="3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  <a:cs typeface="+mn-cs"/>
        </a:defRPr>
      </a:lvl4pPr>
      <a:lvl5pPr marL="1828800" lvl="4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  <a:cs typeface="+mn-cs"/>
        </a:defRPr>
      </a:lvl5pPr>
      <a:lvl6pPr marL="2286000" lvl="5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  <a:cs typeface="+mn-cs"/>
        </a:defRPr>
      </a:lvl6pPr>
      <a:lvl7pPr marL="2743200" lvl="6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  <a:cs typeface="+mn-cs"/>
        </a:defRPr>
      </a:lvl7pPr>
      <a:lvl8pPr marL="3200400" lvl="7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  <a:cs typeface="+mn-cs"/>
        </a:defRPr>
      </a:lvl8pPr>
      <a:lvl9pPr marL="3657600" lvl="8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rotWithShape="0"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/>
      <p:pic>
        <p:nvPicPr>
          <p:cNvPr id="2050" name="图片 2049" descr="地理化学生物物理考向标"/>
          <p:cNvPicPr>
            <a:picLocks noChangeAspect="1"/>
          </p:cNvPicPr>
          <p:nvPr userDrawn="1"/>
        </p:nvPicPr>
        <p:blipFill>
          <a:blip r:embed="rId3"/>
          <a:srcRect r="11557"/>
          <a:stretch>
            <a:fillRect/>
          </a:stretch>
        </p:blipFill>
        <p:spPr>
          <a:xfrm>
            <a:off x="0" y="117475"/>
            <a:ext cx="12045315" cy="640080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2051" name="Picture 64" descr="bg"/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0" y="5876925"/>
            <a:ext cx="12192000" cy="981075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2055" name="矩形 7"/>
          <p:cNvSpPr/>
          <p:nvPr/>
        </p:nvSpPr>
        <p:spPr>
          <a:xfrm rot="2725756">
            <a:off x="3892551" y="2646363"/>
            <a:ext cx="529167" cy="396875"/>
          </a:xfrm>
          <a:prstGeom prst="rect">
            <a:avLst/>
          </a:prstGeom>
          <a:solidFill>
            <a:srgbClr val="A6A6A6">
              <a:alpha val="79999"/>
            </a:srgbClr>
          </a:solidFill>
          <a:ln w="25400" cap="flat" cmpd="sng">
            <a:solidFill>
              <a:schemeClr val="bg1"/>
            </a:solidFill>
            <a:prstDash val="solid"/>
            <a:miter/>
            <a:headEnd type="none" w="med" len="med"/>
            <a:tailEnd type="none" w="med" len="med"/>
          </a:ln>
        </p:spPr>
        <p:txBody>
          <a:bodyPr anchor="ctr" anchorCtr="0"/>
          <a:p>
            <a:pPr lvl="0" algn="ctr" eaLnBrk="1" hangingPunct="1"/>
            <a:endParaRPr lang="zh-CN" altLang="en-US" sz="100" dirty="0">
              <a:solidFill>
                <a:srgbClr val="FFFFFF"/>
              </a:solidFill>
              <a:latin typeface="Calibri" panose="020F0502020204030204" pitchFamily="34" charset="0"/>
            </a:endParaRPr>
          </a:p>
        </p:txBody>
      </p:sp>
      <p:sp>
        <p:nvSpPr>
          <p:cNvPr id="2056" name="矩形 8"/>
          <p:cNvSpPr/>
          <p:nvPr/>
        </p:nvSpPr>
        <p:spPr>
          <a:xfrm rot="2725756">
            <a:off x="4262967" y="2927350"/>
            <a:ext cx="527051" cy="396875"/>
          </a:xfrm>
          <a:prstGeom prst="rect">
            <a:avLst/>
          </a:prstGeom>
          <a:solidFill>
            <a:srgbClr val="E46C0A">
              <a:alpha val="79999"/>
            </a:srgbClr>
          </a:solidFill>
          <a:ln w="25400" cap="flat" cmpd="sng">
            <a:solidFill>
              <a:schemeClr val="bg1"/>
            </a:solidFill>
            <a:prstDash val="solid"/>
            <a:miter/>
            <a:headEnd type="none" w="med" len="med"/>
            <a:tailEnd type="none" w="med" len="med"/>
          </a:ln>
        </p:spPr>
        <p:txBody>
          <a:bodyPr anchor="ctr" anchorCtr="0"/>
          <a:p>
            <a:pPr lvl="0" algn="ctr" eaLnBrk="1" hangingPunct="1"/>
            <a:endParaRPr lang="zh-CN" altLang="en-US" sz="100" dirty="0">
              <a:solidFill>
                <a:srgbClr val="FFFFFF"/>
              </a:solidFill>
              <a:latin typeface="Calibri" panose="020F0502020204030204" pitchFamily="34" charset="0"/>
            </a:endParaRPr>
          </a:p>
        </p:txBody>
      </p:sp>
      <p:sp>
        <p:nvSpPr>
          <p:cNvPr id="2057" name="矩形 9"/>
          <p:cNvSpPr/>
          <p:nvPr/>
        </p:nvSpPr>
        <p:spPr>
          <a:xfrm rot="2725756">
            <a:off x="3515784" y="2924175"/>
            <a:ext cx="529167" cy="395288"/>
          </a:xfrm>
          <a:prstGeom prst="rect">
            <a:avLst/>
          </a:prstGeom>
          <a:solidFill>
            <a:srgbClr val="77933C">
              <a:alpha val="79999"/>
            </a:srgbClr>
          </a:solidFill>
          <a:ln w="25400" cap="flat" cmpd="sng">
            <a:solidFill>
              <a:schemeClr val="bg1"/>
            </a:solidFill>
            <a:prstDash val="solid"/>
            <a:miter/>
            <a:headEnd type="none" w="med" len="med"/>
            <a:tailEnd type="none" w="med" len="med"/>
          </a:ln>
        </p:spPr>
        <p:txBody>
          <a:bodyPr anchor="ctr" anchorCtr="0"/>
          <a:p>
            <a:pPr lvl="0" algn="ctr" eaLnBrk="1" hangingPunct="1"/>
            <a:endParaRPr lang="zh-CN" altLang="en-US" sz="100" dirty="0">
              <a:solidFill>
                <a:srgbClr val="FFFFFF"/>
              </a:solidFill>
              <a:latin typeface="Calibri" panose="020F0502020204030204" pitchFamily="34" charset="0"/>
            </a:endParaRPr>
          </a:p>
        </p:txBody>
      </p:sp>
      <p:sp>
        <p:nvSpPr>
          <p:cNvPr id="2058" name="矩形 10"/>
          <p:cNvSpPr/>
          <p:nvPr/>
        </p:nvSpPr>
        <p:spPr>
          <a:xfrm rot="2725756">
            <a:off x="3886200" y="3206750"/>
            <a:ext cx="529167" cy="395288"/>
          </a:xfrm>
          <a:prstGeom prst="rect">
            <a:avLst/>
          </a:prstGeom>
          <a:solidFill>
            <a:srgbClr val="604A7B">
              <a:alpha val="79999"/>
            </a:srgbClr>
          </a:solidFill>
          <a:ln w="25400" cap="flat" cmpd="sng">
            <a:solidFill>
              <a:schemeClr val="bg1"/>
            </a:solidFill>
            <a:prstDash val="solid"/>
            <a:miter/>
            <a:headEnd type="none" w="med" len="med"/>
            <a:tailEnd type="none" w="med" len="med"/>
          </a:ln>
        </p:spPr>
        <p:txBody>
          <a:bodyPr anchor="ctr" anchorCtr="0"/>
          <a:p>
            <a:pPr lvl="0" algn="ctr" eaLnBrk="1" hangingPunct="1"/>
            <a:endParaRPr lang="zh-CN" altLang="en-US" sz="100" dirty="0">
              <a:solidFill>
                <a:srgbClr val="FFFFFF"/>
              </a:solidFill>
              <a:latin typeface="Calibri" panose="020F0502020204030204" pitchFamily="34" charset="0"/>
            </a:endParaRPr>
          </a:p>
        </p:txBody>
      </p:sp>
      <p:sp>
        <p:nvSpPr>
          <p:cNvPr id="2059" name="TextBox 11"/>
          <p:cNvSpPr txBox="1"/>
          <p:nvPr userDrawn="1"/>
        </p:nvSpPr>
        <p:spPr>
          <a:xfrm>
            <a:off x="5160433" y="2781300"/>
            <a:ext cx="5269230" cy="91249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p>
            <a:pPr lvl="0" eaLnBrk="1" hangingPunct="1"/>
            <a:r>
              <a:rPr lang="zh-CN" sz="5335" dirty="0">
                <a:latin typeface="黑体" panose="02010600030101010101" pitchFamily="49" charset="-122"/>
                <a:ea typeface="黑体" panose="02010600030101010101" pitchFamily="49" charset="-122"/>
              </a:rPr>
              <a:t>单元闯关练习</a:t>
            </a:r>
            <a:r>
              <a:rPr lang="en-US" altLang="zh-CN" sz="5335" dirty="0">
                <a:latin typeface="黑体" panose="02010600030101010101" pitchFamily="49" charset="-122"/>
                <a:ea typeface="黑体" panose="02010600030101010101" pitchFamily="49" charset="-122"/>
              </a:rPr>
              <a:t>A</a:t>
            </a:r>
            <a:r>
              <a:rPr lang="zh-CN" altLang="en-US" sz="5335" dirty="0">
                <a:latin typeface="黑体" panose="02010600030101010101" pitchFamily="49" charset="-122"/>
                <a:ea typeface="黑体" panose="02010600030101010101" pitchFamily="49" charset="-122"/>
              </a:rPr>
              <a:t>卷</a:t>
            </a:r>
            <a:endParaRPr lang="zh-CN" altLang="en-US" sz="5335" dirty="0">
              <a:latin typeface="黑体" panose="02010600030101010101" pitchFamily="49" charset="-122"/>
              <a:ea typeface="黑体" panose="02010600030101010101" pitchFamily="49" charset="-122"/>
            </a:endParaRPr>
          </a:p>
        </p:txBody>
      </p:sp>
      <p:sp>
        <p:nvSpPr>
          <p:cNvPr id="2079" name="TextBox 1"/>
          <p:cNvSpPr txBox="1"/>
          <p:nvPr userDrawn="1"/>
        </p:nvSpPr>
        <p:spPr>
          <a:xfrm>
            <a:off x="0" y="160338"/>
            <a:ext cx="10703984" cy="431800"/>
          </a:xfrm>
          <a:prstGeom prst="rect">
            <a:avLst/>
          </a:prstGeom>
          <a:noFill/>
          <a:ln w="9525">
            <a:noFill/>
          </a:ln>
        </p:spPr>
        <p:txBody>
          <a:bodyPr wrap="none"/>
          <a:p>
            <a:pPr lvl="0" algn="r" eaLnBrk="1" hangingPunct="1">
              <a:lnSpc>
                <a:spcPct val="125000"/>
              </a:lnSpc>
            </a:pPr>
            <a:r>
              <a:rPr lang="zh-CN" altLang="en-US" sz="2135" i="1" dirty="0">
                <a:solidFill>
                  <a:srgbClr val="0099FF"/>
                </a:solidFill>
                <a:latin typeface="黑体" panose="02010600030101010101" pitchFamily="49" charset="-122"/>
                <a:ea typeface="黑体" panose="02010600030101010101" pitchFamily="49" charset="-122"/>
                <a:sym typeface="+mn-ea"/>
              </a:rPr>
              <a:t>基础模块</a:t>
            </a:r>
            <a:r>
              <a:rPr lang="en-US" altLang="zh-CN" sz="2135" i="1" dirty="0">
                <a:solidFill>
                  <a:srgbClr val="0099FF"/>
                </a:solidFill>
                <a:latin typeface="黑体" panose="02010600030101010101" pitchFamily="49" charset="-122"/>
                <a:ea typeface="黑体" panose="02010600030101010101" pitchFamily="49" charset="-122"/>
                <a:sym typeface="+mn-ea"/>
              </a:rPr>
              <a:t>1</a:t>
            </a:r>
            <a:r>
              <a:rPr lang="en-US" altLang="zh-CN" sz="2135" i="1" dirty="0">
                <a:solidFill>
                  <a:srgbClr val="0099FF"/>
                </a:solidFill>
                <a:latin typeface="楷体_GB2312" panose="02010609030101010101" pitchFamily="1" charset="-122"/>
                <a:ea typeface="黑体" panose="02010600030101010101" pitchFamily="49" charset="-122"/>
                <a:sym typeface="+mn-ea"/>
              </a:rPr>
              <a:t>  </a:t>
            </a:r>
            <a:r>
              <a:rPr lang="en-US" sz="2135" i="1" dirty="0">
                <a:solidFill>
                  <a:srgbClr val="0099FF"/>
                </a:solidFill>
                <a:latin typeface="Times New Roman" panose="02020603050405020304" charset="0"/>
                <a:ea typeface="黑体" panose="02010600030101010101" pitchFamily="49" charset="-122"/>
                <a:cs typeface="Times New Roman" panose="02020603050405020304" charset="0"/>
                <a:sym typeface="+mn-ea"/>
              </a:rPr>
              <a:t>Units 7~8</a:t>
            </a:r>
            <a:endParaRPr lang="zh-CN" altLang="en-US" sz="2135" i="1" dirty="0">
              <a:solidFill>
                <a:srgbClr val="0099FF"/>
              </a:solidFill>
              <a:latin typeface="黑体" panose="02010600030101010101" pitchFamily="49" charset="-122"/>
              <a:ea typeface="黑体" panose="02010600030101010101" pitchFamily="49" charset="-122"/>
            </a:endParaRPr>
          </a:p>
        </p:txBody>
      </p:sp>
      <p:pic>
        <p:nvPicPr>
          <p:cNvPr id="2" name="图片 1" descr="png"/>
          <p:cNvPicPr>
            <a:picLocks noChangeAspect="1"/>
          </p:cNvPicPr>
          <p:nvPr userDrawn="1"/>
        </p:nvPicPr>
        <p:blipFill>
          <a:blip r:embed="rId5"/>
          <a:stretch>
            <a:fillRect/>
          </a:stretch>
        </p:blipFill>
        <p:spPr>
          <a:xfrm>
            <a:off x="10848340" y="44450"/>
            <a:ext cx="1007745" cy="669290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70" r:id="rId1"/>
  </p:sldLayoutIdLs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05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05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205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05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205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205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05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05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53" presetClass="entr" presetSubtype="16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205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00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205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00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20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53" presetClass="entr" presetSubtype="16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205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00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205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00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20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53" presetClass="entr" presetSubtype="16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205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00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205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00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20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53" presetClass="entr" presetSubtype="16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205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00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205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00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20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500"/>
                            </p:stCondLst>
                            <p:childTnLst>
                              <p:par>
                                <p:cTn id="42" presetID="18" presetClass="entr" presetSubtype="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44" dur="500"/>
                                        <p:tgtEl>
                                          <p:spTgt spid="20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55" grpId="0" bldLvl="0" animBg="1"/>
      <p:bldP spid="2055" grpId="1" bldLvl="0" animBg="1"/>
      <p:bldP spid="2056" grpId="0" bldLvl="0" animBg="1"/>
      <p:bldP spid="2056" grpId="1" bldLvl="0" animBg="1"/>
      <p:bldP spid="2057" grpId="0" bldLvl="0" animBg="1"/>
      <p:bldP spid="2057" grpId="1" bldLvl="0" animBg="1"/>
      <p:bldP spid="2058" grpId="0" bldLvl="0" animBg="1"/>
      <p:bldP spid="2058" grpId="1" bldLvl="0" animBg="1"/>
      <p:bldP spid="2059" grpId="0"/>
    </p:bldLst>
  </p:timing>
  <p:hf sldNum="0" hdr="0" ftr="0" dt="0"/>
  <p:txStyles>
    <p:titleStyle>
      <a:lvl1pPr marL="0" lvl="0" indent="0" algn="ctr" defTabSz="914400" eaLnBrk="0" fontAlgn="base" latinLnBrk="0" hangingPunct="0">
        <a:lnSpc>
          <a:spcPct val="100000"/>
        </a:lnSpc>
        <a:spcBef>
          <a:spcPct val="0"/>
        </a:spcBef>
        <a:spcAft>
          <a:spcPct val="0"/>
        </a:spcAft>
        <a:buNone/>
        <a:defRPr sz="4400" b="0" i="0" u="none" kern="1200" baseline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lvl="0" indent="-342900" algn="l" defTabSz="914400" eaLnBrk="0" fontAlgn="base" latinLnBrk="0" hangingPunct="0">
        <a:lnSpc>
          <a:spcPct val="100000"/>
        </a:lnSpc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32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1pPr>
      <a:lvl2pPr marL="742950" lvl="1" indent="-285750" algn="l" defTabSz="914400" eaLnBrk="0" fontAlgn="base" latinLnBrk="0" hangingPunct="0">
        <a:lnSpc>
          <a:spcPct val="100000"/>
        </a:lnSpc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8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2pPr>
      <a:lvl3pPr marL="1143000" lvl="2" indent="-228600" algn="l" defTabSz="914400" eaLnBrk="0" fontAlgn="base" latinLnBrk="0" hangingPunct="0">
        <a:lnSpc>
          <a:spcPct val="100000"/>
        </a:lnSpc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24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3pPr>
      <a:lvl4pPr marL="1600200" lvl="3" indent="-228600" algn="l" defTabSz="914400" eaLnBrk="0" fontAlgn="base" latinLnBrk="0" hangingPunct="0">
        <a:lnSpc>
          <a:spcPct val="100000"/>
        </a:lnSpc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0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4pPr>
      <a:lvl5pPr marL="2057400" lvl="4" indent="-228600" algn="l" defTabSz="914400" eaLnBrk="0" fontAlgn="base" latinLnBrk="0" hangingPunct="0">
        <a:lnSpc>
          <a:spcPct val="100000"/>
        </a:lnSpc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5pPr>
      <a:lvl6pPr marL="2514600" lvl="5" indent="-228600" algn="l" defTabSz="914400" eaLnBrk="0" fontAlgn="base" latinLnBrk="0" hangingPunct="0">
        <a:lnSpc>
          <a:spcPct val="100000"/>
        </a:lnSpc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2971800" lvl="6" indent="-228600" algn="l" defTabSz="914400" eaLnBrk="0" fontAlgn="base" latinLnBrk="0" hangingPunct="0">
        <a:lnSpc>
          <a:spcPct val="100000"/>
        </a:lnSpc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3429000" lvl="7" indent="-228600" algn="l" defTabSz="914400" eaLnBrk="0" fontAlgn="base" latinLnBrk="0" hangingPunct="0">
        <a:lnSpc>
          <a:spcPct val="100000"/>
        </a:lnSpc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3886200" lvl="8" indent="-228600" algn="l" defTabSz="914400" eaLnBrk="0" fontAlgn="base" latinLnBrk="0" hangingPunct="0">
        <a:lnSpc>
          <a:spcPct val="100000"/>
        </a:lnSpc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lvl="0" indent="0" algn="l" defTabSz="914400" rtl="0" eaLnBrk="0" fontAlgn="base" latinLnBrk="0" hangingPunct="0">
        <a:lnSpc>
          <a:spcPct val="100000"/>
        </a:lnSpc>
        <a:spcBef>
          <a:spcPct val="0"/>
        </a:spcBef>
        <a:spcAft>
          <a:spcPct val="0"/>
        </a:spcAft>
        <a:buNone/>
        <a:defRPr sz="18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1pPr>
      <a:lvl2pPr marL="457200" lvl="1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  <a:cs typeface="+mn-cs"/>
        </a:defRPr>
      </a:lvl2pPr>
      <a:lvl3pPr marL="914400" lvl="2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  <a:cs typeface="+mn-cs"/>
        </a:defRPr>
      </a:lvl3pPr>
      <a:lvl4pPr marL="1371600" lvl="3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  <a:cs typeface="+mn-cs"/>
        </a:defRPr>
      </a:lvl4pPr>
      <a:lvl5pPr marL="1828800" lvl="4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  <a:cs typeface="+mn-cs"/>
        </a:defRPr>
      </a:lvl5pPr>
      <a:lvl6pPr marL="2286000" lvl="5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  <a:cs typeface="+mn-cs"/>
        </a:defRPr>
      </a:lvl6pPr>
      <a:lvl7pPr marL="2743200" lvl="6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  <a:cs typeface="+mn-cs"/>
        </a:defRPr>
      </a:lvl7pPr>
      <a:lvl8pPr marL="3200400" lvl="7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  <a:cs typeface="+mn-cs"/>
        </a:defRPr>
      </a:lvl8pPr>
      <a:lvl9pPr marL="3657600" lvl="8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rotWithShape="0"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/>
      <p:pic>
        <p:nvPicPr>
          <p:cNvPr id="2050" name="图片 2049" descr="地理化学生物物理考向标"/>
          <p:cNvPicPr>
            <a:picLocks noChangeAspect="1"/>
          </p:cNvPicPr>
          <p:nvPr userDrawn="1"/>
        </p:nvPicPr>
        <p:blipFill>
          <a:blip r:embed="rId3"/>
          <a:srcRect r="11557"/>
          <a:stretch>
            <a:fillRect/>
          </a:stretch>
        </p:blipFill>
        <p:spPr>
          <a:xfrm>
            <a:off x="0" y="117475"/>
            <a:ext cx="12045315" cy="640080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2051" name="Picture 64" descr="bg"/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0" y="5876925"/>
            <a:ext cx="12192000" cy="981075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2055" name="矩形 7"/>
          <p:cNvSpPr/>
          <p:nvPr/>
        </p:nvSpPr>
        <p:spPr>
          <a:xfrm rot="2725756">
            <a:off x="3892551" y="2646363"/>
            <a:ext cx="529167" cy="396875"/>
          </a:xfrm>
          <a:prstGeom prst="rect">
            <a:avLst/>
          </a:prstGeom>
          <a:solidFill>
            <a:srgbClr val="A6A6A6">
              <a:alpha val="79999"/>
            </a:srgbClr>
          </a:solidFill>
          <a:ln w="25400" cap="flat" cmpd="sng">
            <a:solidFill>
              <a:schemeClr val="bg1"/>
            </a:solidFill>
            <a:prstDash val="solid"/>
            <a:miter/>
            <a:headEnd type="none" w="med" len="med"/>
            <a:tailEnd type="none" w="med" len="med"/>
          </a:ln>
        </p:spPr>
        <p:txBody>
          <a:bodyPr anchor="ctr" anchorCtr="0"/>
          <a:p>
            <a:pPr lvl="0" algn="ctr" eaLnBrk="1" hangingPunct="1"/>
            <a:endParaRPr lang="zh-CN" altLang="en-US" sz="100" dirty="0">
              <a:solidFill>
                <a:srgbClr val="FFFFFF"/>
              </a:solidFill>
              <a:latin typeface="Calibri" panose="020F0502020204030204" pitchFamily="34" charset="0"/>
            </a:endParaRPr>
          </a:p>
        </p:txBody>
      </p:sp>
      <p:sp>
        <p:nvSpPr>
          <p:cNvPr id="2056" name="矩形 8"/>
          <p:cNvSpPr/>
          <p:nvPr/>
        </p:nvSpPr>
        <p:spPr>
          <a:xfrm rot="2725756">
            <a:off x="4262967" y="2927350"/>
            <a:ext cx="527051" cy="396875"/>
          </a:xfrm>
          <a:prstGeom prst="rect">
            <a:avLst/>
          </a:prstGeom>
          <a:solidFill>
            <a:srgbClr val="E46C0A">
              <a:alpha val="79999"/>
            </a:srgbClr>
          </a:solidFill>
          <a:ln w="25400" cap="flat" cmpd="sng">
            <a:solidFill>
              <a:schemeClr val="bg1"/>
            </a:solidFill>
            <a:prstDash val="solid"/>
            <a:miter/>
            <a:headEnd type="none" w="med" len="med"/>
            <a:tailEnd type="none" w="med" len="med"/>
          </a:ln>
        </p:spPr>
        <p:txBody>
          <a:bodyPr anchor="ctr" anchorCtr="0"/>
          <a:p>
            <a:pPr lvl="0" algn="ctr" eaLnBrk="1" hangingPunct="1"/>
            <a:endParaRPr lang="zh-CN" altLang="en-US" sz="100" dirty="0">
              <a:solidFill>
                <a:srgbClr val="FFFFFF"/>
              </a:solidFill>
              <a:latin typeface="Calibri" panose="020F0502020204030204" pitchFamily="34" charset="0"/>
            </a:endParaRPr>
          </a:p>
        </p:txBody>
      </p:sp>
      <p:sp>
        <p:nvSpPr>
          <p:cNvPr id="2057" name="矩形 9"/>
          <p:cNvSpPr/>
          <p:nvPr/>
        </p:nvSpPr>
        <p:spPr>
          <a:xfrm rot="2725756">
            <a:off x="3515784" y="2924175"/>
            <a:ext cx="529167" cy="395288"/>
          </a:xfrm>
          <a:prstGeom prst="rect">
            <a:avLst/>
          </a:prstGeom>
          <a:solidFill>
            <a:srgbClr val="77933C">
              <a:alpha val="79999"/>
            </a:srgbClr>
          </a:solidFill>
          <a:ln w="25400" cap="flat" cmpd="sng">
            <a:solidFill>
              <a:schemeClr val="bg1"/>
            </a:solidFill>
            <a:prstDash val="solid"/>
            <a:miter/>
            <a:headEnd type="none" w="med" len="med"/>
            <a:tailEnd type="none" w="med" len="med"/>
          </a:ln>
        </p:spPr>
        <p:txBody>
          <a:bodyPr anchor="ctr" anchorCtr="0"/>
          <a:p>
            <a:pPr lvl="0" algn="ctr" eaLnBrk="1" hangingPunct="1"/>
            <a:endParaRPr lang="zh-CN" altLang="en-US" sz="100" dirty="0">
              <a:solidFill>
                <a:srgbClr val="FFFFFF"/>
              </a:solidFill>
              <a:latin typeface="Calibri" panose="020F0502020204030204" pitchFamily="34" charset="0"/>
            </a:endParaRPr>
          </a:p>
        </p:txBody>
      </p:sp>
      <p:sp>
        <p:nvSpPr>
          <p:cNvPr id="2058" name="矩形 10"/>
          <p:cNvSpPr/>
          <p:nvPr/>
        </p:nvSpPr>
        <p:spPr>
          <a:xfrm rot="2725756">
            <a:off x="3886200" y="3206750"/>
            <a:ext cx="529167" cy="395288"/>
          </a:xfrm>
          <a:prstGeom prst="rect">
            <a:avLst/>
          </a:prstGeom>
          <a:solidFill>
            <a:srgbClr val="604A7B">
              <a:alpha val="79999"/>
            </a:srgbClr>
          </a:solidFill>
          <a:ln w="25400" cap="flat" cmpd="sng">
            <a:solidFill>
              <a:schemeClr val="bg1"/>
            </a:solidFill>
            <a:prstDash val="solid"/>
            <a:miter/>
            <a:headEnd type="none" w="med" len="med"/>
            <a:tailEnd type="none" w="med" len="med"/>
          </a:ln>
        </p:spPr>
        <p:txBody>
          <a:bodyPr anchor="ctr" anchorCtr="0"/>
          <a:p>
            <a:pPr lvl="0" algn="ctr" eaLnBrk="1" hangingPunct="1"/>
            <a:endParaRPr lang="zh-CN" altLang="en-US" sz="100" dirty="0">
              <a:solidFill>
                <a:srgbClr val="FFFFFF"/>
              </a:solidFill>
              <a:latin typeface="Calibri" panose="020F0502020204030204" pitchFamily="34" charset="0"/>
            </a:endParaRPr>
          </a:p>
        </p:txBody>
      </p:sp>
      <p:sp>
        <p:nvSpPr>
          <p:cNvPr id="2059" name="TextBox 11"/>
          <p:cNvSpPr txBox="1"/>
          <p:nvPr userDrawn="1"/>
        </p:nvSpPr>
        <p:spPr>
          <a:xfrm>
            <a:off x="5160433" y="2781300"/>
            <a:ext cx="5259705" cy="91122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p>
            <a:pPr lvl="0" algn="l" eaLnBrk="1" hangingPunct="1"/>
            <a:r>
              <a:rPr lang="zh-CN" sz="5330" dirty="0">
                <a:latin typeface="黑体" panose="02010600030101010101" pitchFamily="49" charset="-122"/>
                <a:ea typeface="黑体" panose="02010600030101010101" pitchFamily="49" charset="-122"/>
                <a:sym typeface="+mn-ea"/>
              </a:rPr>
              <a:t>单元闯关练习</a:t>
            </a:r>
            <a:r>
              <a:rPr lang="en-US" altLang="zh-CN" sz="5330" dirty="0">
                <a:latin typeface="黑体" panose="02010600030101010101" pitchFamily="49" charset="-122"/>
                <a:ea typeface="黑体" panose="02010600030101010101" pitchFamily="49" charset="-122"/>
                <a:sym typeface="+mn-ea"/>
              </a:rPr>
              <a:t>B</a:t>
            </a:r>
            <a:r>
              <a:rPr lang="zh-CN" altLang="en-US" sz="5330" dirty="0">
                <a:latin typeface="黑体" panose="02010600030101010101" pitchFamily="49" charset="-122"/>
                <a:ea typeface="黑体" panose="02010600030101010101" pitchFamily="49" charset="-122"/>
                <a:sym typeface="+mn-ea"/>
              </a:rPr>
              <a:t>卷</a:t>
            </a:r>
            <a:endParaRPr lang="zh-CN" altLang="en-US" sz="5335" dirty="0">
              <a:latin typeface="黑体" panose="02010600030101010101" pitchFamily="49" charset="-122"/>
              <a:ea typeface="黑体" panose="02010600030101010101" pitchFamily="49" charset="-122"/>
            </a:endParaRPr>
          </a:p>
        </p:txBody>
      </p:sp>
      <p:sp>
        <p:nvSpPr>
          <p:cNvPr id="2079" name="TextBox 1"/>
          <p:cNvSpPr txBox="1"/>
          <p:nvPr userDrawn="1"/>
        </p:nvSpPr>
        <p:spPr>
          <a:xfrm>
            <a:off x="0" y="160338"/>
            <a:ext cx="10703984" cy="431800"/>
          </a:xfrm>
          <a:prstGeom prst="rect">
            <a:avLst/>
          </a:prstGeom>
          <a:noFill/>
          <a:ln w="9525">
            <a:noFill/>
          </a:ln>
        </p:spPr>
        <p:txBody>
          <a:bodyPr wrap="none"/>
          <a:p>
            <a:pPr lvl="0" algn="r" eaLnBrk="1" hangingPunct="1">
              <a:lnSpc>
                <a:spcPct val="125000"/>
              </a:lnSpc>
            </a:pPr>
            <a:r>
              <a:rPr lang="zh-CN" altLang="en-US" sz="2135" i="1" dirty="0">
                <a:solidFill>
                  <a:srgbClr val="0099FF"/>
                </a:solidFill>
                <a:latin typeface="黑体" panose="02010600030101010101" pitchFamily="49" charset="-122"/>
                <a:ea typeface="黑体" panose="02010600030101010101" pitchFamily="49" charset="-122"/>
                <a:sym typeface="+mn-ea"/>
              </a:rPr>
              <a:t>基础模块</a:t>
            </a:r>
            <a:r>
              <a:rPr lang="en-US" altLang="zh-CN" sz="2135" i="1" dirty="0">
                <a:solidFill>
                  <a:srgbClr val="0099FF"/>
                </a:solidFill>
                <a:latin typeface="黑体" panose="02010600030101010101" pitchFamily="49" charset="-122"/>
                <a:ea typeface="黑体" panose="02010600030101010101" pitchFamily="49" charset="-122"/>
                <a:sym typeface="+mn-ea"/>
              </a:rPr>
              <a:t>1</a:t>
            </a:r>
            <a:r>
              <a:rPr lang="en-US" altLang="zh-CN" sz="2135" i="1" dirty="0">
                <a:solidFill>
                  <a:srgbClr val="0099FF"/>
                </a:solidFill>
                <a:latin typeface="楷体_GB2312" panose="02010609030101010101" pitchFamily="1" charset="-122"/>
                <a:ea typeface="黑体" panose="02010600030101010101" pitchFamily="49" charset="-122"/>
                <a:sym typeface="+mn-ea"/>
              </a:rPr>
              <a:t>  </a:t>
            </a:r>
            <a:r>
              <a:rPr lang="en-US" sz="2135" i="1" dirty="0">
                <a:solidFill>
                  <a:srgbClr val="0099FF"/>
                </a:solidFill>
                <a:latin typeface="Times New Roman" panose="02020603050405020304" charset="0"/>
                <a:ea typeface="黑体" panose="02010600030101010101" pitchFamily="49" charset="-122"/>
                <a:cs typeface="Times New Roman" panose="02020603050405020304" charset="0"/>
                <a:sym typeface="+mn-ea"/>
              </a:rPr>
              <a:t>Units 7~8</a:t>
            </a:r>
            <a:endParaRPr lang="zh-CN" altLang="en-US" sz="2135" i="1" dirty="0">
              <a:solidFill>
                <a:srgbClr val="0099FF"/>
              </a:solidFill>
              <a:latin typeface="黑体" panose="02010600030101010101" pitchFamily="49" charset="-122"/>
              <a:ea typeface="黑体" panose="02010600030101010101" pitchFamily="49" charset="-122"/>
            </a:endParaRPr>
          </a:p>
        </p:txBody>
      </p:sp>
      <p:pic>
        <p:nvPicPr>
          <p:cNvPr id="2" name="图片 1" descr="png"/>
          <p:cNvPicPr>
            <a:picLocks noChangeAspect="1"/>
          </p:cNvPicPr>
          <p:nvPr userDrawn="1"/>
        </p:nvPicPr>
        <p:blipFill>
          <a:blip r:embed="rId5"/>
          <a:stretch>
            <a:fillRect/>
          </a:stretch>
        </p:blipFill>
        <p:spPr>
          <a:xfrm>
            <a:off x="10848340" y="44450"/>
            <a:ext cx="1007745" cy="669290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72" r:id="rId1"/>
  </p:sldLayoutIdLs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05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05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205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05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205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205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05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05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53" presetClass="entr" presetSubtype="16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205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00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205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00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20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53" presetClass="entr" presetSubtype="16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205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00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205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00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20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53" presetClass="entr" presetSubtype="16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205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00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205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00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20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53" presetClass="entr" presetSubtype="16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205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00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205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00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20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500"/>
                            </p:stCondLst>
                            <p:childTnLst>
                              <p:par>
                                <p:cTn id="42" presetID="18" presetClass="entr" presetSubtype="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44" dur="500"/>
                                        <p:tgtEl>
                                          <p:spTgt spid="20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55" grpId="0" bldLvl="0" animBg="1"/>
      <p:bldP spid="2055" grpId="1" bldLvl="0" animBg="1"/>
      <p:bldP spid="2056" grpId="0" bldLvl="0" animBg="1"/>
      <p:bldP spid="2056" grpId="1" bldLvl="0" animBg="1"/>
      <p:bldP spid="2057" grpId="0" bldLvl="0" animBg="1"/>
      <p:bldP spid="2057" grpId="1" bldLvl="0" animBg="1"/>
      <p:bldP spid="2058" grpId="0" bldLvl="0" animBg="1"/>
      <p:bldP spid="2058" grpId="1" bldLvl="0" animBg="1"/>
      <p:bldP spid="2059" grpId="0"/>
    </p:bldLst>
  </p:timing>
  <p:hf sldNum="0" hdr="0" ftr="0" dt="0"/>
  <p:txStyles>
    <p:titleStyle>
      <a:lvl1pPr marL="0" lvl="0" indent="0" algn="ctr" defTabSz="914400" eaLnBrk="0" fontAlgn="base" latinLnBrk="0" hangingPunct="0">
        <a:lnSpc>
          <a:spcPct val="100000"/>
        </a:lnSpc>
        <a:spcBef>
          <a:spcPct val="0"/>
        </a:spcBef>
        <a:spcAft>
          <a:spcPct val="0"/>
        </a:spcAft>
        <a:buNone/>
        <a:defRPr sz="4400" b="0" i="0" u="none" kern="1200" baseline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lvl="0" indent="-342900" algn="l" defTabSz="914400" eaLnBrk="0" fontAlgn="base" latinLnBrk="0" hangingPunct="0">
        <a:lnSpc>
          <a:spcPct val="100000"/>
        </a:lnSpc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32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1pPr>
      <a:lvl2pPr marL="742950" lvl="1" indent="-285750" algn="l" defTabSz="914400" eaLnBrk="0" fontAlgn="base" latinLnBrk="0" hangingPunct="0">
        <a:lnSpc>
          <a:spcPct val="100000"/>
        </a:lnSpc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8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2pPr>
      <a:lvl3pPr marL="1143000" lvl="2" indent="-228600" algn="l" defTabSz="914400" eaLnBrk="0" fontAlgn="base" latinLnBrk="0" hangingPunct="0">
        <a:lnSpc>
          <a:spcPct val="100000"/>
        </a:lnSpc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24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3pPr>
      <a:lvl4pPr marL="1600200" lvl="3" indent="-228600" algn="l" defTabSz="914400" eaLnBrk="0" fontAlgn="base" latinLnBrk="0" hangingPunct="0">
        <a:lnSpc>
          <a:spcPct val="100000"/>
        </a:lnSpc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0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4pPr>
      <a:lvl5pPr marL="2057400" lvl="4" indent="-228600" algn="l" defTabSz="914400" eaLnBrk="0" fontAlgn="base" latinLnBrk="0" hangingPunct="0">
        <a:lnSpc>
          <a:spcPct val="100000"/>
        </a:lnSpc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5pPr>
      <a:lvl6pPr marL="2514600" lvl="5" indent="-228600" algn="l" defTabSz="914400" eaLnBrk="0" fontAlgn="base" latinLnBrk="0" hangingPunct="0">
        <a:lnSpc>
          <a:spcPct val="100000"/>
        </a:lnSpc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2971800" lvl="6" indent="-228600" algn="l" defTabSz="914400" eaLnBrk="0" fontAlgn="base" latinLnBrk="0" hangingPunct="0">
        <a:lnSpc>
          <a:spcPct val="100000"/>
        </a:lnSpc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3429000" lvl="7" indent="-228600" algn="l" defTabSz="914400" eaLnBrk="0" fontAlgn="base" latinLnBrk="0" hangingPunct="0">
        <a:lnSpc>
          <a:spcPct val="100000"/>
        </a:lnSpc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3886200" lvl="8" indent="-228600" algn="l" defTabSz="914400" eaLnBrk="0" fontAlgn="base" latinLnBrk="0" hangingPunct="0">
        <a:lnSpc>
          <a:spcPct val="100000"/>
        </a:lnSpc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lvl="0" indent="0" algn="l" defTabSz="914400" rtl="0" eaLnBrk="0" fontAlgn="base" latinLnBrk="0" hangingPunct="0">
        <a:lnSpc>
          <a:spcPct val="100000"/>
        </a:lnSpc>
        <a:spcBef>
          <a:spcPct val="0"/>
        </a:spcBef>
        <a:spcAft>
          <a:spcPct val="0"/>
        </a:spcAft>
        <a:buNone/>
        <a:defRPr sz="18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1pPr>
      <a:lvl2pPr marL="457200" lvl="1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  <a:cs typeface="+mn-cs"/>
        </a:defRPr>
      </a:lvl2pPr>
      <a:lvl3pPr marL="914400" lvl="2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  <a:cs typeface="+mn-cs"/>
        </a:defRPr>
      </a:lvl3pPr>
      <a:lvl4pPr marL="1371600" lvl="3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  <a:cs typeface="+mn-cs"/>
        </a:defRPr>
      </a:lvl4pPr>
      <a:lvl5pPr marL="1828800" lvl="4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  <a:cs typeface="+mn-cs"/>
        </a:defRPr>
      </a:lvl5pPr>
      <a:lvl6pPr marL="2286000" lvl="5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  <a:cs typeface="+mn-cs"/>
        </a:defRPr>
      </a:lvl6pPr>
      <a:lvl7pPr marL="2743200" lvl="6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  <a:cs typeface="+mn-cs"/>
        </a:defRPr>
      </a:lvl7pPr>
      <a:lvl8pPr marL="3200400" lvl="7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  <a:cs typeface="+mn-cs"/>
        </a:defRPr>
      </a:lvl8pPr>
      <a:lvl9pPr marL="3657600" lvl="8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  <a:cs typeface="+mn-cs"/>
        </a:defRPr>
      </a:lvl9pPr>
    </p:otherStyle>
  </p:txStyles>
</p:sldMaster>
</file>

<file path=ppt/slideMasters/slideMaster8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  <p:custDataLst>
              <p:tags r:id="rId12"/>
            </p:custDataLst>
          </p:nvPr>
        </p:nvSpPr>
        <p:spPr>
          <a:xfrm>
            <a:off x="608400" y="608400"/>
            <a:ext cx="10969200" cy="705600"/>
          </a:xfrm>
          <a:prstGeom prst="rect">
            <a:avLst/>
          </a:prstGeom>
        </p:spPr>
        <p:txBody>
          <a:bodyPr vert="horz" lIns="90170" tIns="46990" rIns="90170" bIns="46990" rtlCol="0" anchor="ctr" anchorCtr="0">
            <a:normAutofit/>
          </a:bodyPr>
          <a:lstStyle/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  <p:custDataLst>
              <p:tags r:id="rId13"/>
            </p:custDataLst>
          </p:nvPr>
        </p:nvSpPr>
        <p:spPr>
          <a:xfrm>
            <a:off x="608400" y="1490400"/>
            <a:ext cx="10969200" cy="4759200"/>
          </a:xfrm>
          <a:prstGeom prst="rect">
            <a:avLst/>
          </a:prstGeom>
        </p:spPr>
        <p:txBody>
          <a:bodyPr vert="horz" lIns="90000" tIns="46800" rIns="90000" bIns="46800" rtlCol="0">
            <a:normAutofit/>
          </a:bodyPr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  <p:custDataLst>
              <p:tags r:id="rId14"/>
            </p:custDataLst>
          </p:nvPr>
        </p:nvSpPr>
        <p:spPr>
          <a:xfrm>
            <a:off x="612000" y="6314400"/>
            <a:ext cx="2700000" cy="316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>
              <a:defRPr sz="1000" baseline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  <p:custDataLst>
              <p:tags r:id="rId15"/>
            </p:custDataLst>
          </p:nvPr>
        </p:nvSpPr>
        <p:spPr>
          <a:xfrm>
            <a:off x="4116000" y="6314400"/>
            <a:ext cx="3960000" cy="316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>
              <a:defRPr sz="1000" baseline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 dirty="0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  <p:custDataLst>
              <p:tags r:id="rId16"/>
            </p:custDataLst>
          </p:nvPr>
        </p:nvSpPr>
        <p:spPr>
          <a:xfrm>
            <a:off x="8877600" y="6314400"/>
            <a:ext cx="2700000" cy="316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r">
              <a:defRPr sz="1000" baseline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9AE70B2-8BF9-45C0-BB95-33D1B9D3A854}" type="slidenum">
              <a:rPr lang="zh-CN" altLang="en-US" smtClean="0"/>
            </a:fld>
            <a:endParaRPr lang="zh-CN" altLang="en-US" dirty="0"/>
          </a:p>
        </p:txBody>
      </p:sp>
    </p:spTree>
    <p:custDataLst>
      <p:tags r:id="rId17"/>
    </p:custDataLst>
  </p:cSld>
  <p:clrMap bg1="lt1" tx1="dk1" bg2="lt2" tx2="dk2" accent1="accent1" accent2="accent2" accent3="accent3" accent4="accent4" accent5="accent5" accent6="accent6" hlink="hlink" folHlink="folHlink"/>
  <p:sldLayoutIdLst>
    <p:sldLayoutId id="2147483674" r:id="rId1"/>
    <p:sldLayoutId id="2147483675" r:id="rId2"/>
    <p:sldLayoutId id="2147483676" r:id="rId3"/>
    <p:sldLayoutId id="2147483677" r:id="rId4"/>
    <p:sldLayoutId id="2147483678" r:id="rId5"/>
    <p:sldLayoutId id="2147483679" r:id="rId6"/>
    <p:sldLayoutId id="2147483680" r:id="rId7"/>
    <p:sldLayoutId id="2147483681" r:id="rId8"/>
    <p:sldLayoutId id="2147483682" r:id="rId9"/>
    <p:sldLayoutId id="2147483683" r:id="rId10"/>
    <p:sldLayoutId id="2147483684" r:id="rId11"/>
  </p:sldLayoutIdLst>
  <p:txStyles>
    <p:titleStyle>
      <a:lvl1pPr algn="l" defTabSz="914400" rtl="0" eaLnBrk="1" fontAlgn="auto" latinLnBrk="0" hangingPunct="1">
        <a:lnSpc>
          <a:spcPct val="100000"/>
        </a:lnSpc>
        <a:spcBef>
          <a:spcPct val="0"/>
        </a:spcBef>
        <a:buNone/>
        <a:defRPr sz="3600" b="1" u="none" strike="noStrike" kern="1200" cap="none" spc="300" normalizeH="0" baseline="0">
          <a:solidFill>
            <a:schemeClr val="tx1">
              <a:lumMod val="85000"/>
              <a:lumOff val="15000"/>
            </a:schemeClr>
          </a:solidFill>
          <a:uFillTx/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fontAlgn="auto" latinLnBrk="0" hangingPunct="1">
        <a:lnSpc>
          <a:spcPct val="130000"/>
        </a:lnSpc>
        <a:spcBef>
          <a:spcPts val="0"/>
        </a:spcBef>
        <a:spcAft>
          <a:spcPts val="1000"/>
        </a:spcAft>
        <a:buFont typeface="Arial" panose="020B0604020202020204" pitchFamily="34" charset="0"/>
        <a:buChar char="●"/>
        <a:defRPr sz="18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+mn-lt"/>
          <a:ea typeface="+mn-ea"/>
          <a:cs typeface="+mn-cs"/>
        </a:defRPr>
      </a:lvl1pPr>
      <a:lvl2pPr marL="685800" indent="-228600" algn="l" defTabSz="914400" rtl="0" eaLnBrk="1" fontAlgn="auto" latinLnBrk="0" hangingPunct="1">
        <a:lnSpc>
          <a:spcPct val="120000"/>
        </a:lnSpc>
        <a:spcBef>
          <a:spcPts val="0"/>
        </a:spcBef>
        <a:spcAft>
          <a:spcPts val="600"/>
        </a:spcAft>
        <a:buFont typeface="Arial" panose="020B0604020202020204" pitchFamily="34" charset="0"/>
        <a:buChar char="●"/>
        <a:tabLst>
          <a:tab pos="1609725" algn="l"/>
          <a:tab pos="1609725" algn="l"/>
          <a:tab pos="1609725" algn="l"/>
          <a:tab pos="1609725" algn="l"/>
        </a:tabLst>
        <a:defRPr sz="16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+mn-lt"/>
          <a:ea typeface="+mn-ea"/>
          <a:cs typeface="+mn-cs"/>
        </a:defRPr>
      </a:lvl2pPr>
      <a:lvl3pPr marL="1143000" indent="-228600" algn="l" defTabSz="914400" rtl="0" eaLnBrk="1" fontAlgn="auto" latinLnBrk="0" hangingPunct="1">
        <a:lnSpc>
          <a:spcPct val="120000"/>
        </a:lnSpc>
        <a:spcBef>
          <a:spcPts val="0"/>
        </a:spcBef>
        <a:spcAft>
          <a:spcPts val="600"/>
        </a:spcAft>
        <a:buFont typeface="Arial" panose="020B0604020202020204" pitchFamily="34" charset="0"/>
        <a:buChar char="●"/>
        <a:defRPr sz="16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+mn-lt"/>
          <a:ea typeface="+mn-ea"/>
          <a:cs typeface="+mn-cs"/>
        </a:defRPr>
      </a:lvl3pPr>
      <a:lvl4pPr marL="1600200" indent="-228600" algn="l" defTabSz="914400" rtl="0" eaLnBrk="1" fontAlgn="auto" latinLnBrk="0" hangingPunct="1">
        <a:lnSpc>
          <a:spcPct val="120000"/>
        </a:lnSpc>
        <a:spcBef>
          <a:spcPts val="0"/>
        </a:spcBef>
        <a:spcAft>
          <a:spcPts val="300"/>
        </a:spcAft>
        <a:buFont typeface="Wingdings" panose="05000000000000000000" charset="0"/>
        <a:buChar char=""/>
        <a:defRPr sz="14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+mn-lt"/>
          <a:ea typeface="+mn-ea"/>
          <a:cs typeface="+mn-cs"/>
        </a:defRPr>
      </a:lvl4pPr>
      <a:lvl5pPr marL="2057400" indent="-228600" algn="l" defTabSz="914400" rtl="0" eaLnBrk="1" fontAlgn="auto" latinLnBrk="0" hangingPunct="1">
        <a:lnSpc>
          <a:spcPct val="120000"/>
        </a:lnSpc>
        <a:spcBef>
          <a:spcPts val="0"/>
        </a:spcBef>
        <a:spcAft>
          <a:spcPts val="300"/>
        </a:spcAft>
        <a:buFont typeface="Arial" panose="020B0604020202020204" pitchFamily="34" charset="0"/>
        <a:buChar char="•"/>
        <a:defRPr sz="14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9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 rotWithShape="0">
          <a:gsLst>
            <a:gs pos="0">
              <a:srgbClr val="00B0F0">
                <a:alpha val="100000"/>
              </a:srgbClr>
            </a:gs>
            <a:gs pos="100000">
              <a:srgbClr val="FFFFFF">
                <a:alpha val="100000"/>
              </a:srgbClr>
            </a:gs>
            <a:gs pos="100000">
              <a:srgbClr val="FFFFFF">
                <a:alpha val="100000"/>
              </a:srgbClr>
            </a:gs>
            <a:gs pos="100000">
              <a:schemeClr val="bg1"/>
            </a:gs>
          </a:gsLst>
          <a:lin ang="5400000"/>
          <a:tileRect/>
        </a:gradFill>
        <a:effectLst/>
      </p:bgPr>
    </p:bg>
    <p:spTree>
      <p:nvGrpSpPr>
        <p:cNvPr id="1" name=""/>
        <p:cNvGrpSpPr/>
        <p:nvPr/>
      </p:nvGrpSpPr>
      <p:grpSpPr/>
      <p:pic>
        <p:nvPicPr>
          <p:cNvPr id="7170" name="Picture 11" descr="K:\高三教材PPT\图片10.png"/>
          <p:cNvPicPr>
            <a:picLocks noChangeAspect="1"/>
          </p:cNvPicPr>
          <p:nvPr userDrawn="1"/>
        </p:nvPicPr>
        <p:blipFill>
          <a:blip r:embed="rId12"/>
          <a:stretch>
            <a:fillRect/>
          </a:stretch>
        </p:blipFill>
        <p:spPr>
          <a:xfrm>
            <a:off x="2393951" y="2857500"/>
            <a:ext cx="9804400" cy="4000500"/>
          </a:xfrm>
          <a:prstGeom prst="rect">
            <a:avLst/>
          </a:prstGeom>
          <a:noFill/>
          <a:ln w="9525">
            <a:noFill/>
          </a:ln>
        </p:spPr>
      </p:pic>
      <p:grpSp>
        <p:nvGrpSpPr>
          <p:cNvPr id="7171" name="组合 7170"/>
          <p:cNvGrpSpPr/>
          <p:nvPr userDrawn="1"/>
        </p:nvGrpSpPr>
        <p:grpSpPr>
          <a:xfrm>
            <a:off x="2499784" y="1989138"/>
            <a:ext cx="2091267" cy="196850"/>
            <a:chOff x="0" y="0"/>
            <a:chExt cx="1568450" cy="196850"/>
          </a:xfrm>
        </p:grpSpPr>
        <p:sp>
          <p:nvSpPr>
            <p:cNvPr id="7172" name="Oval 14"/>
            <p:cNvSpPr/>
            <p:nvPr/>
          </p:nvSpPr>
          <p:spPr>
            <a:xfrm>
              <a:off x="0" y="0"/>
              <a:ext cx="196850" cy="196850"/>
            </a:xfrm>
            <a:prstGeom prst="ellipse">
              <a:avLst/>
            </a:prstGeom>
            <a:solidFill>
              <a:srgbClr val="ACACAC"/>
            </a:solidFill>
            <a:ln w="9525">
              <a:noFill/>
            </a:ln>
          </p:spPr>
          <p:txBody>
            <a:bodyPr wrap="none" anchor="ctr" anchorCtr="0"/>
            <a:p>
              <a:pPr lvl="0" eaLnBrk="1" hangingPunct="1"/>
              <a:endParaRPr lang="zh-CN" altLang="en-US" sz="100" dirty="0">
                <a:solidFill>
                  <a:srgbClr val="000000"/>
                </a:solidFill>
                <a:latin typeface="Calibri" panose="020F0502020204030204" pitchFamily="34" charset="0"/>
              </a:endParaRPr>
            </a:p>
          </p:txBody>
        </p:sp>
        <p:sp>
          <p:nvSpPr>
            <p:cNvPr id="7173" name="Oval 15"/>
            <p:cNvSpPr/>
            <p:nvPr/>
          </p:nvSpPr>
          <p:spPr>
            <a:xfrm>
              <a:off x="457200" y="0"/>
              <a:ext cx="196850" cy="196850"/>
            </a:xfrm>
            <a:prstGeom prst="ellipse">
              <a:avLst/>
            </a:prstGeom>
            <a:solidFill>
              <a:srgbClr val="8AC923"/>
            </a:solidFill>
            <a:ln w="9525">
              <a:noFill/>
            </a:ln>
          </p:spPr>
          <p:txBody>
            <a:bodyPr wrap="none" anchor="ctr" anchorCtr="0"/>
            <a:p>
              <a:pPr lvl="0" eaLnBrk="1" hangingPunct="1"/>
              <a:endParaRPr lang="zh-CN" altLang="en-US" sz="100" dirty="0">
                <a:solidFill>
                  <a:srgbClr val="000000"/>
                </a:solidFill>
                <a:latin typeface="Calibri" panose="020F0502020204030204" pitchFamily="34" charset="0"/>
              </a:endParaRPr>
            </a:p>
          </p:txBody>
        </p:sp>
        <p:sp>
          <p:nvSpPr>
            <p:cNvPr id="7174" name="Oval 16"/>
            <p:cNvSpPr/>
            <p:nvPr/>
          </p:nvSpPr>
          <p:spPr>
            <a:xfrm>
              <a:off x="914400" y="0"/>
              <a:ext cx="196850" cy="196850"/>
            </a:xfrm>
            <a:prstGeom prst="ellipse">
              <a:avLst/>
            </a:prstGeom>
            <a:solidFill>
              <a:srgbClr val="F7BC29"/>
            </a:solidFill>
            <a:ln w="9525">
              <a:noFill/>
            </a:ln>
          </p:spPr>
          <p:txBody>
            <a:bodyPr wrap="none" anchor="ctr" anchorCtr="0"/>
            <a:p>
              <a:pPr lvl="0" eaLnBrk="1" hangingPunct="1"/>
              <a:endParaRPr lang="zh-CN" altLang="en-US" sz="100" dirty="0">
                <a:solidFill>
                  <a:srgbClr val="000000"/>
                </a:solidFill>
                <a:latin typeface="Calibri" panose="020F0502020204030204" pitchFamily="34" charset="0"/>
              </a:endParaRPr>
            </a:p>
          </p:txBody>
        </p:sp>
        <p:sp>
          <p:nvSpPr>
            <p:cNvPr id="7175" name="Oval 17"/>
            <p:cNvSpPr/>
            <p:nvPr/>
          </p:nvSpPr>
          <p:spPr>
            <a:xfrm>
              <a:off x="1371600" y="0"/>
              <a:ext cx="196850" cy="196850"/>
            </a:xfrm>
            <a:prstGeom prst="ellipse">
              <a:avLst/>
            </a:prstGeom>
            <a:solidFill>
              <a:srgbClr val="A28BE1"/>
            </a:solidFill>
            <a:ln w="9525">
              <a:noFill/>
            </a:ln>
          </p:spPr>
          <p:txBody>
            <a:bodyPr wrap="none" anchor="ctr" anchorCtr="0"/>
            <a:p>
              <a:pPr lvl="0" eaLnBrk="1" hangingPunct="1"/>
              <a:endParaRPr lang="zh-CN" altLang="en-US" sz="100" dirty="0">
                <a:solidFill>
                  <a:srgbClr val="000000"/>
                </a:solidFill>
                <a:latin typeface="Calibri" panose="020F0502020204030204" pitchFamily="34" charset="0"/>
              </a:endParaRPr>
            </a:p>
          </p:txBody>
        </p:sp>
      </p:grpSp>
      <p:sp>
        <p:nvSpPr>
          <p:cNvPr id="7176" name="Rectangle 12"/>
          <p:cNvSpPr/>
          <p:nvPr userDrawn="1"/>
        </p:nvSpPr>
        <p:spPr>
          <a:xfrm>
            <a:off x="2495551" y="3357563"/>
            <a:ext cx="143933" cy="252412"/>
          </a:xfrm>
          <a:prstGeom prst="rect">
            <a:avLst/>
          </a:prstGeom>
          <a:solidFill>
            <a:srgbClr val="D7181F"/>
          </a:solidFill>
          <a:ln w="9525">
            <a:noFill/>
          </a:ln>
        </p:spPr>
        <p:txBody>
          <a:bodyPr wrap="none" anchor="ctr" anchorCtr="0"/>
          <a:p>
            <a:pPr lvl="0" eaLnBrk="1" hangingPunct="1"/>
            <a:endParaRPr lang="zh-CN" altLang="en-US" sz="100" dirty="0">
              <a:latin typeface="Calibri" panose="020F0502020204030204" pitchFamily="34" charset="0"/>
            </a:endParaRPr>
          </a:p>
        </p:txBody>
      </p:sp>
      <p:pic>
        <p:nvPicPr>
          <p:cNvPr id="7177" name="Picture 2" descr="K:\高三教材PPT\图片1.png"/>
          <p:cNvPicPr>
            <a:picLocks noChangeAspect="1"/>
          </p:cNvPicPr>
          <p:nvPr userDrawn="1"/>
        </p:nvPicPr>
        <p:blipFill>
          <a:blip r:embed="rId13"/>
          <a:stretch>
            <a:fillRect/>
          </a:stretch>
        </p:blipFill>
        <p:spPr>
          <a:xfrm>
            <a:off x="8688917" y="1484313"/>
            <a:ext cx="812800" cy="622300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7178" name="Picture 3" descr="K:\高三教材PPT\图片2.png"/>
          <p:cNvPicPr>
            <a:picLocks noChangeAspect="1"/>
          </p:cNvPicPr>
          <p:nvPr userDrawn="1"/>
        </p:nvPicPr>
        <p:blipFill>
          <a:blip r:embed="rId14"/>
          <a:stretch>
            <a:fillRect/>
          </a:stretch>
        </p:blipFill>
        <p:spPr>
          <a:xfrm>
            <a:off x="5327651" y="2349500"/>
            <a:ext cx="2235200" cy="987425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7179" name="Picture 4" descr="K:\高三教材PPT\图片3.png"/>
          <p:cNvPicPr>
            <a:picLocks noChangeAspect="1"/>
          </p:cNvPicPr>
          <p:nvPr userDrawn="1"/>
        </p:nvPicPr>
        <p:blipFill>
          <a:blip r:embed="rId15"/>
          <a:stretch>
            <a:fillRect/>
          </a:stretch>
        </p:blipFill>
        <p:spPr>
          <a:xfrm>
            <a:off x="239184" y="1700213"/>
            <a:ext cx="1797049" cy="1268412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7180" name="Picture 5" descr="K:\高三教材PPT\图片4.png"/>
          <p:cNvPicPr>
            <a:picLocks noChangeAspect="1"/>
          </p:cNvPicPr>
          <p:nvPr userDrawn="1"/>
        </p:nvPicPr>
        <p:blipFill>
          <a:blip r:embed="rId16"/>
          <a:stretch>
            <a:fillRect/>
          </a:stretch>
        </p:blipFill>
        <p:spPr>
          <a:xfrm>
            <a:off x="10513484" y="2924175"/>
            <a:ext cx="732367" cy="627063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7181" name="Picture 6" descr="K:\高三教材PPT\图片5.png"/>
          <p:cNvPicPr>
            <a:picLocks noChangeAspect="1"/>
          </p:cNvPicPr>
          <p:nvPr userDrawn="1"/>
        </p:nvPicPr>
        <p:blipFill>
          <a:blip r:embed="rId17"/>
          <a:stretch>
            <a:fillRect/>
          </a:stretch>
        </p:blipFill>
        <p:spPr>
          <a:xfrm>
            <a:off x="5287433" y="201613"/>
            <a:ext cx="529167" cy="390525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7182" name="Picture 7" descr="K:\高三教材PPT\图片6.png"/>
          <p:cNvPicPr>
            <a:picLocks noChangeAspect="1"/>
          </p:cNvPicPr>
          <p:nvPr userDrawn="1"/>
        </p:nvPicPr>
        <p:blipFill>
          <a:blip r:embed="rId18"/>
          <a:stretch>
            <a:fillRect/>
          </a:stretch>
        </p:blipFill>
        <p:spPr>
          <a:xfrm>
            <a:off x="7056967" y="0"/>
            <a:ext cx="4184651" cy="6858000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7183" name="Picture 8" descr="K:\高三教材PPT\图片7.png"/>
          <p:cNvPicPr>
            <a:picLocks noChangeAspect="1"/>
          </p:cNvPicPr>
          <p:nvPr userDrawn="1"/>
        </p:nvPicPr>
        <p:blipFill>
          <a:blip r:embed="rId19"/>
          <a:stretch>
            <a:fillRect/>
          </a:stretch>
        </p:blipFill>
        <p:spPr>
          <a:xfrm>
            <a:off x="10896600" y="0"/>
            <a:ext cx="999067" cy="6858000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7184" name="Picture 9" descr="K:\高三教材PPT\图片8.png"/>
          <p:cNvPicPr>
            <a:picLocks noChangeAspect="1"/>
          </p:cNvPicPr>
          <p:nvPr userDrawn="1"/>
        </p:nvPicPr>
        <p:blipFill>
          <a:blip r:embed="rId20"/>
          <a:stretch>
            <a:fillRect/>
          </a:stretch>
        </p:blipFill>
        <p:spPr>
          <a:xfrm>
            <a:off x="9359900" y="1844675"/>
            <a:ext cx="1642533" cy="927100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7185" name="Picture 10" descr="K:\高三教材PPT\图片9.png"/>
          <p:cNvPicPr>
            <a:picLocks noChangeAspect="1"/>
          </p:cNvPicPr>
          <p:nvPr userDrawn="1"/>
        </p:nvPicPr>
        <p:blipFill>
          <a:blip r:embed="rId21"/>
          <a:stretch>
            <a:fillRect/>
          </a:stretch>
        </p:blipFill>
        <p:spPr>
          <a:xfrm>
            <a:off x="7247467" y="2924175"/>
            <a:ext cx="2275417" cy="1127125"/>
          </a:xfrm>
          <a:prstGeom prst="rect">
            <a:avLst/>
          </a:prstGeom>
          <a:noFill/>
          <a:ln w="9525">
            <a:noFill/>
          </a:ln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86" r:id="rId1"/>
    <p:sldLayoutId id="2147483687" r:id="rId2"/>
    <p:sldLayoutId id="2147483688" r:id="rId3"/>
    <p:sldLayoutId id="2147483689" r:id="rId4"/>
    <p:sldLayoutId id="2147483690" r:id="rId5"/>
    <p:sldLayoutId id="2147483691" r:id="rId6"/>
    <p:sldLayoutId id="2147483692" r:id="rId7"/>
    <p:sldLayoutId id="2147483693" r:id="rId8"/>
    <p:sldLayoutId id="2147483694" r:id="rId9"/>
    <p:sldLayoutId id="2147483695" r:id="rId10"/>
    <p:sldLayoutId id="2147483696" r:id="rId11"/>
  </p:sldLayoutIdLst>
  <p:hf sldNum="0" hdr="0" ftr="0" dt="0"/>
  <p:txStyles>
    <p:titleStyle>
      <a:lvl1pPr marL="0" lvl="0" indent="0" algn="ctr" defTabSz="914400" eaLnBrk="0" fontAlgn="base" latinLnBrk="0" hangingPunct="0">
        <a:lnSpc>
          <a:spcPct val="100000"/>
        </a:lnSpc>
        <a:spcBef>
          <a:spcPct val="0"/>
        </a:spcBef>
        <a:spcAft>
          <a:spcPct val="0"/>
        </a:spcAft>
        <a:buNone/>
        <a:defRPr sz="4400" b="0" i="0" u="none" kern="1200" baseline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lvl="0" indent="-342900" algn="l" defTabSz="914400" eaLnBrk="0" fontAlgn="base" latinLnBrk="0" hangingPunct="0">
        <a:lnSpc>
          <a:spcPct val="100000"/>
        </a:lnSpc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32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1pPr>
      <a:lvl2pPr marL="742950" lvl="1" indent="-285750" algn="l" defTabSz="914400" eaLnBrk="0" fontAlgn="base" latinLnBrk="0" hangingPunct="0">
        <a:lnSpc>
          <a:spcPct val="100000"/>
        </a:lnSpc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8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2pPr>
      <a:lvl3pPr marL="1143000" lvl="2" indent="-228600" algn="l" defTabSz="914400" eaLnBrk="0" fontAlgn="base" latinLnBrk="0" hangingPunct="0">
        <a:lnSpc>
          <a:spcPct val="100000"/>
        </a:lnSpc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24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3pPr>
      <a:lvl4pPr marL="1600200" lvl="3" indent="-228600" algn="l" defTabSz="914400" eaLnBrk="0" fontAlgn="base" latinLnBrk="0" hangingPunct="0">
        <a:lnSpc>
          <a:spcPct val="100000"/>
        </a:lnSpc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0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4pPr>
      <a:lvl5pPr marL="2057400" lvl="4" indent="-228600" algn="l" defTabSz="914400" eaLnBrk="0" fontAlgn="base" latinLnBrk="0" hangingPunct="0">
        <a:lnSpc>
          <a:spcPct val="100000"/>
        </a:lnSpc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5pPr>
      <a:lvl6pPr marL="2514600" lvl="5" indent="-228600" algn="l" defTabSz="914400" eaLnBrk="0" fontAlgn="base" latinLnBrk="0" hangingPunct="0">
        <a:lnSpc>
          <a:spcPct val="100000"/>
        </a:lnSpc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2971800" lvl="6" indent="-228600" algn="l" defTabSz="914400" eaLnBrk="0" fontAlgn="base" latinLnBrk="0" hangingPunct="0">
        <a:lnSpc>
          <a:spcPct val="100000"/>
        </a:lnSpc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3429000" lvl="7" indent="-228600" algn="l" defTabSz="914400" eaLnBrk="0" fontAlgn="base" latinLnBrk="0" hangingPunct="0">
        <a:lnSpc>
          <a:spcPct val="100000"/>
        </a:lnSpc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3886200" lvl="8" indent="-228600" algn="l" defTabSz="914400" eaLnBrk="0" fontAlgn="base" latinLnBrk="0" hangingPunct="0">
        <a:lnSpc>
          <a:spcPct val="100000"/>
        </a:lnSpc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lvl="0" indent="0" algn="l" defTabSz="914400" rtl="0" eaLnBrk="0" fontAlgn="base" latinLnBrk="0" hangingPunct="0">
        <a:lnSpc>
          <a:spcPct val="100000"/>
        </a:lnSpc>
        <a:spcBef>
          <a:spcPct val="0"/>
        </a:spcBef>
        <a:spcAft>
          <a:spcPct val="0"/>
        </a:spcAft>
        <a:buNone/>
        <a:defRPr sz="18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1pPr>
      <a:lvl2pPr marL="457200" lvl="1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  <a:cs typeface="+mn-cs"/>
        </a:defRPr>
      </a:lvl2pPr>
      <a:lvl3pPr marL="914400" lvl="2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  <a:cs typeface="+mn-cs"/>
        </a:defRPr>
      </a:lvl3pPr>
      <a:lvl4pPr marL="1371600" lvl="3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  <a:cs typeface="+mn-cs"/>
        </a:defRPr>
      </a:lvl4pPr>
      <a:lvl5pPr marL="1828800" lvl="4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  <a:cs typeface="+mn-cs"/>
        </a:defRPr>
      </a:lvl5pPr>
      <a:lvl6pPr marL="2286000" lvl="5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  <a:cs typeface="+mn-cs"/>
        </a:defRPr>
      </a:lvl6pPr>
      <a:lvl7pPr marL="2743200" lvl="6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  <a:cs typeface="+mn-cs"/>
        </a:defRPr>
      </a:lvl7pPr>
      <a:lvl8pPr marL="3200400" lvl="7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  <a:cs typeface="+mn-cs"/>
        </a:defRPr>
      </a:lvl8pPr>
      <a:lvl9pPr marL="3657600" lvl="8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  <a:cs typeface="+mn-cs"/>
        </a:defRPr>
      </a:lvl9pPr>
    </p:otherStyle>
  </p:txStyles>
</p:sldMaster>
</file>

<file path=ppt/slideMasters/slideMaster10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rotWithShape="0">
          <a:blip r:embed="rId1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/>
      <p:pic>
        <p:nvPicPr>
          <p:cNvPr id="8194" name="Picture 64" descr="bg"/>
          <p:cNvPicPr>
            <a:picLocks noChangeAspect="1"/>
          </p:cNvPicPr>
          <p:nvPr userDrawn="1"/>
        </p:nvPicPr>
        <p:blipFill>
          <a:blip r:embed="rId13"/>
          <a:stretch>
            <a:fillRect/>
          </a:stretch>
        </p:blipFill>
        <p:spPr>
          <a:xfrm>
            <a:off x="0" y="5876925"/>
            <a:ext cx="12192000" cy="981075"/>
          </a:xfrm>
          <a:prstGeom prst="rect">
            <a:avLst/>
          </a:prstGeom>
          <a:noFill/>
          <a:ln w="9525">
            <a:noFill/>
          </a:ln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98" r:id="rId1"/>
    <p:sldLayoutId id="2147483699" r:id="rId2"/>
    <p:sldLayoutId id="2147483700" r:id="rId3"/>
    <p:sldLayoutId id="2147483701" r:id="rId4"/>
    <p:sldLayoutId id="2147483702" r:id="rId5"/>
    <p:sldLayoutId id="2147483703" r:id="rId6"/>
    <p:sldLayoutId id="2147483704" r:id="rId7"/>
    <p:sldLayoutId id="2147483705" r:id="rId8"/>
    <p:sldLayoutId id="2147483706" r:id="rId9"/>
    <p:sldLayoutId id="2147483707" r:id="rId10"/>
    <p:sldLayoutId id="2147483708" r:id="rId11"/>
  </p:sldLayoutIdLst>
  <p:hf sldNum="0" hdr="0" ftr="0" dt="0"/>
  <p:txStyles>
    <p:titleStyle>
      <a:lvl1pPr marL="0" lvl="0" indent="0" algn="ctr" defTabSz="914400" eaLnBrk="0" fontAlgn="base" latinLnBrk="0" hangingPunct="0">
        <a:lnSpc>
          <a:spcPct val="100000"/>
        </a:lnSpc>
        <a:spcBef>
          <a:spcPct val="0"/>
        </a:spcBef>
        <a:spcAft>
          <a:spcPct val="0"/>
        </a:spcAft>
        <a:buNone/>
        <a:defRPr sz="4400" b="0" i="0" u="none" kern="1200" baseline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lvl="0" indent="-342900" algn="l" defTabSz="914400" eaLnBrk="0" fontAlgn="base" latinLnBrk="0" hangingPunct="0">
        <a:lnSpc>
          <a:spcPct val="100000"/>
        </a:lnSpc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32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1pPr>
      <a:lvl2pPr marL="742950" lvl="1" indent="-285750" algn="l" defTabSz="914400" eaLnBrk="0" fontAlgn="base" latinLnBrk="0" hangingPunct="0">
        <a:lnSpc>
          <a:spcPct val="100000"/>
        </a:lnSpc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8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2pPr>
      <a:lvl3pPr marL="1143000" lvl="2" indent="-228600" algn="l" defTabSz="914400" eaLnBrk="0" fontAlgn="base" latinLnBrk="0" hangingPunct="0">
        <a:lnSpc>
          <a:spcPct val="100000"/>
        </a:lnSpc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24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3pPr>
      <a:lvl4pPr marL="1600200" lvl="3" indent="-228600" algn="l" defTabSz="914400" eaLnBrk="0" fontAlgn="base" latinLnBrk="0" hangingPunct="0">
        <a:lnSpc>
          <a:spcPct val="100000"/>
        </a:lnSpc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0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4pPr>
      <a:lvl5pPr marL="2057400" lvl="4" indent="-228600" algn="l" defTabSz="914400" eaLnBrk="0" fontAlgn="base" latinLnBrk="0" hangingPunct="0">
        <a:lnSpc>
          <a:spcPct val="100000"/>
        </a:lnSpc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5pPr>
      <a:lvl6pPr marL="2514600" lvl="5" indent="-228600" algn="l" defTabSz="914400" eaLnBrk="0" fontAlgn="base" latinLnBrk="0" hangingPunct="0">
        <a:lnSpc>
          <a:spcPct val="100000"/>
        </a:lnSpc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2971800" lvl="6" indent="-228600" algn="l" defTabSz="914400" eaLnBrk="0" fontAlgn="base" latinLnBrk="0" hangingPunct="0">
        <a:lnSpc>
          <a:spcPct val="100000"/>
        </a:lnSpc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3429000" lvl="7" indent="-228600" algn="l" defTabSz="914400" eaLnBrk="0" fontAlgn="base" latinLnBrk="0" hangingPunct="0">
        <a:lnSpc>
          <a:spcPct val="100000"/>
        </a:lnSpc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3886200" lvl="8" indent="-228600" algn="l" defTabSz="914400" eaLnBrk="0" fontAlgn="base" latinLnBrk="0" hangingPunct="0">
        <a:lnSpc>
          <a:spcPct val="100000"/>
        </a:lnSpc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lvl="0" indent="0" algn="l" defTabSz="914400" rtl="0" eaLnBrk="0" fontAlgn="base" latinLnBrk="0" hangingPunct="0">
        <a:lnSpc>
          <a:spcPct val="100000"/>
        </a:lnSpc>
        <a:spcBef>
          <a:spcPct val="0"/>
        </a:spcBef>
        <a:spcAft>
          <a:spcPct val="0"/>
        </a:spcAft>
        <a:buNone/>
        <a:defRPr sz="18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1pPr>
      <a:lvl2pPr marL="457200" lvl="1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  <a:cs typeface="+mn-cs"/>
        </a:defRPr>
      </a:lvl2pPr>
      <a:lvl3pPr marL="914400" lvl="2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  <a:cs typeface="+mn-cs"/>
        </a:defRPr>
      </a:lvl3pPr>
      <a:lvl4pPr marL="1371600" lvl="3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  <a:cs typeface="+mn-cs"/>
        </a:defRPr>
      </a:lvl4pPr>
      <a:lvl5pPr marL="1828800" lvl="4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  <a:cs typeface="+mn-cs"/>
        </a:defRPr>
      </a:lvl5pPr>
      <a:lvl6pPr marL="2286000" lvl="5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  <a:cs typeface="+mn-cs"/>
        </a:defRPr>
      </a:lvl6pPr>
      <a:lvl7pPr marL="2743200" lvl="6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  <a:cs typeface="+mn-cs"/>
        </a:defRPr>
      </a:lvl7pPr>
      <a:lvl8pPr marL="3200400" lvl="7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  <a:cs typeface="+mn-cs"/>
        </a:defRPr>
      </a:lvl8pPr>
      <a:lvl9pPr marL="3657600" lvl="8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36.xml"/><Relationship Id="rId1" Type="http://schemas.openxmlformats.org/officeDocument/2006/relationships/image" Target="../media/image4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47.xml"/><Relationship Id="rId1" Type="http://schemas.openxmlformats.org/officeDocument/2006/relationships/image" Target="../media/image15.jpe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16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3.xml"/><Relationship Id="rId1" Type="http://schemas.openxmlformats.org/officeDocument/2006/relationships/image" Target="../media/image17.pn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3.xml"/><Relationship Id="rId1" Type="http://schemas.openxmlformats.org/officeDocument/2006/relationships/image" Target="../media/image18.pn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3.xml"/><Relationship Id="rId1" Type="http://schemas.openxmlformats.org/officeDocument/2006/relationships/image" Target="../media/image19.pn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3.xml"/><Relationship Id="rId1" Type="http://schemas.openxmlformats.org/officeDocument/2006/relationships/image" Target="../media/image20.pn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3.xml"/><Relationship Id="rId1" Type="http://schemas.openxmlformats.org/officeDocument/2006/relationships/image" Target="../media/image21.pn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3.xml"/><Relationship Id="rId1" Type="http://schemas.openxmlformats.org/officeDocument/2006/relationships/image" Target="../media/image22.pn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3.xml"/><Relationship Id="rId1" Type="http://schemas.openxmlformats.org/officeDocument/2006/relationships/image" Target="../media/image23.pn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5.xml"/><Relationship Id="rId1" Type="http://schemas.openxmlformats.org/officeDocument/2006/relationships/image" Target="../media/image24.png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3.xml"/><Relationship Id="rId1" Type="http://schemas.openxmlformats.org/officeDocument/2006/relationships/image" Target="../media/image25.png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3.xml"/><Relationship Id="rId1" Type="http://schemas.openxmlformats.org/officeDocument/2006/relationships/image" Target="../media/image26.png"/></Relationships>
</file>

<file path=ppt/slides/_rels/slide16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13.xml"/><Relationship Id="rId3" Type="http://schemas.openxmlformats.org/officeDocument/2006/relationships/tags" Target="../tags/tag64.xml"/><Relationship Id="rId2" Type="http://schemas.openxmlformats.org/officeDocument/2006/relationships/tags" Target="../tags/tag63.xml"/><Relationship Id="rId1" Type="http://schemas.openxmlformats.org/officeDocument/2006/relationships/image" Target="../media/image27.jpeg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8.xml"/><Relationship Id="rId1" Type="http://schemas.openxmlformats.org/officeDocument/2006/relationships/image" Target="../media/image28.png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8.xml"/><Relationship Id="rId1" Type="http://schemas.openxmlformats.org/officeDocument/2006/relationships/image" Target="../media/image29.png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8.xml"/><Relationship Id="rId1" Type="http://schemas.openxmlformats.org/officeDocument/2006/relationships/image" Target="../media/image30.png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8.xml"/><Relationship Id="rId1" Type="http://schemas.openxmlformats.org/officeDocument/2006/relationships/image" Target="../media/image31.png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8.xml"/><Relationship Id="rId1" Type="http://schemas.openxmlformats.org/officeDocument/2006/relationships/image" Target="../media/image32.png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8.xml"/><Relationship Id="rId1" Type="http://schemas.openxmlformats.org/officeDocument/2006/relationships/image" Target="../media/image33.png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8.xml"/><Relationship Id="rId1" Type="http://schemas.openxmlformats.org/officeDocument/2006/relationships/image" Target="../media/image34.png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8.xml"/><Relationship Id="rId1" Type="http://schemas.openxmlformats.org/officeDocument/2006/relationships/image" Target="../media/image35.png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8.xml"/><Relationship Id="rId1" Type="http://schemas.openxmlformats.org/officeDocument/2006/relationships/image" Target="../media/image36.png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8.xml"/><Relationship Id="rId1" Type="http://schemas.openxmlformats.org/officeDocument/2006/relationships/image" Target="../media/image37.png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8.xml"/><Relationship Id="rId1" Type="http://schemas.openxmlformats.org/officeDocument/2006/relationships/image" Target="../media/image38.png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8.xml"/><Relationship Id="rId1" Type="http://schemas.openxmlformats.org/officeDocument/2006/relationships/image" Target="../media/image39.png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8.xml"/><Relationship Id="rId1" Type="http://schemas.openxmlformats.org/officeDocument/2006/relationships/image" Target="../media/image40.jpeg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6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3.xml"/><Relationship Id="rId1" Type="http://schemas.openxmlformats.org/officeDocument/2006/relationships/image" Target="../media/image41.png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3.xml"/><Relationship Id="rId1" Type="http://schemas.openxmlformats.org/officeDocument/2006/relationships/image" Target="../media/image42.png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7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3.xml"/><Relationship Id="rId1" Type="http://schemas.openxmlformats.org/officeDocument/2006/relationships/image" Target="../media/image43.png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3.xml"/><Relationship Id="rId1" Type="http://schemas.openxmlformats.org/officeDocument/2006/relationships/image" Target="../media/image44.png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3.xml"/><Relationship Id="rId1" Type="http://schemas.openxmlformats.org/officeDocument/2006/relationships/image" Target="../media/image45.png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3.xml"/><Relationship Id="rId1" Type="http://schemas.openxmlformats.org/officeDocument/2006/relationships/image" Target="../media/image46.png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3.xml"/><Relationship Id="rId1" Type="http://schemas.openxmlformats.org/officeDocument/2006/relationships/image" Target="../media/image47.png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3.xml"/><Relationship Id="rId2" Type="http://schemas.openxmlformats.org/officeDocument/2006/relationships/image" Target="../media/image49.png"/><Relationship Id="rId1" Type="http://schemas.openxmlformats.org/officeDocument/2006/relationships/image" Target="../media/image48.png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3.xml"/><Relationship Id="rId1" Type="http://schemas.openxmlformats.org/officeDocument/2006/relationships/image" Target="../media/image50.png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3.xml"/><Relationship Id="rId1" Type="http://schemas.openxmlformats.org/officeDocument/2006/relationships/image" Target="../media/image51.png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3.xml"/><Relationship Id="rId1" Type="http://schemas.openxmlformats.org/officeDocument/2006/relationships/image" Target="../media/image52.png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3.xml"/><Relationship Id="rId1" Type="http://schemas.openxmlformats.org/officeDocument/2006/relationships/image" Target="../media/image53.png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3.xml"/><Relationship Id="rId1" Type="http://schemas.openxmlformats.org/officeDocument/2006/relationships/image" Target="../media/image54.png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3.xml"/><Relationship Id="rId1" Type="http://schemas.openxmlformats.org/officeDocument/2006/relationships/image" Target="../media/image55.png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3.xml"/><Relationship Id="rId1" Type="http://schemas.openxmlformats.org/officeDocument/2006/relationships/image" Target="../media/image56.png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3.xml"/><Relationship Id="rId1" Type="http://schemas.openxmlformats.org/officeDocument/2006/relationships/image" Target="../media/image57.png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3.xml"/><Relationship Id="rId1" Type="http://schemas.openxmlformats.org/officeDocument/2006/relationships/image" Target="../media/image58.png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59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11266" name="TextBox 1"/>
          <p:cNvSpPr txBox="1"/>
          <p:nvPr/>
        </p:nvSpPr>
        <p:spPr>
          <a:xfrm>
            <a:off x="2208107" y="1988609"/>
            <a:ext cx="2722880" cy="1322070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p>
            <a:r>
              <a:rPr lang="zh-CN" altLang="en-US" sz="8000" dirty="0">
                <a:latin typeface="隶书" panose="02010509060101010101" pitchFamily="1" charset="-122"/>
                <a:ea typeface="隶书" panose="02010509060101010101" pitchFamily="1" charset="-122"/>
              </a:rPr>
              <a:t>英</a:t>
            </a:r>
            <a:r>
              <a:rPr lang="en-US" altLang="zh-CN" sz="8000" dirty="0">
                <a:latin typeface="隶书" panose="02010509060101010101" pitchFamily="1" charset="-122"/>
                <a:ea typeface="隶书" panose="02010509060101010101" pitchFamily="1" charset="-122"/>
              </a:rPr>
              <a:t> </a:t>
            </a:r>
            <a:r>
              <a:rPr lang="zh-CN" altLang="en-US" sz="8000" dirty="0">
                <a:latin typeface="隶书" panose="02010509060101010101" pitchFamily="1" charset="-122"/>
                <a:ea typeface="隶书" panose="02010509060101010101" pitchFamily="1" charset="-122"/>
              </a:rPr>
              <a:t>语</a:t>
            </a:r>
            <a:endParaRPr lang="zh-CN" altLang="en-US" sz="8000" dirty="0">
              <a:latin typeface="隶书" panose="02010509060101010101" pitchFamily="1" charset="-122"/>
              <a:ea typeface="隶书" panose="02010509060101010101" pitchFamily="1" charset="-122"/>
            </a:endParaRPr>
          </a:p>
        </p:txBody>
      </p:sp>
      <p:sp>
        <p:nvSpPr>
          <p:cNvPr id="11267" name="TextBox 2"/>
          <p:cNvSpPr txBox="1"/>
          <p:nvPr/>
        </p:nvSpPr>
        <p:spPr>
          <a:xfrm>
            <a:off x="2639484" y="3141133"/>
            <a:ext cx="9313333" cy="62484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r>
              <a:rPr lang="zh-CN" altLang="en-US" sz="3465" dirty="0">
                <a:latin typeface="黑体" panose="02010600030101010101" pitchFamily="49" charset="-122"/>
                <a:ea typeface="黑体" panose="02010600030101010101" pitchFamily="49" charset="-122"/>
              </a:rPr>
              <a:t>中职对口升学考试总复习</a:t>
            </a:r>
            <a:r>
              <a:rPr lang="en-US" altLang="zh-CN" sz="3465">
                <a:latin typeface="黑体" panose="02010600030101010101" pitchFamily="49" charset="-122"/>
                <a:ea typeface="黑体" panose="02010600030101010101" pitchFamily="49" charset="-122"/>
              </a:rPr>
              <a:t>·</a:t>
            </a:r>
            <a:r>
              <a:rPr lang="zh-CN" altLang="en-US" sz="3465" dirty="0">
                <a:latin typeface="黑体" panose="02010600030101010101" pitchFamily="49" charset="-122"/>
                <a:ea typeface="黑体" panose="02010600030101010101" pitchFamily="49" charset="-122"/>
              </a:rPr>
              <a:t>教学课件</a:t>
            </a:r>
            <a:endParaRPr lang="zh-CN" altLang="en-US" sz="3465" dirty="0">
              <a:latin typeface="黑体" panose="02010600030101010101" pitchFamily="49" charset="-122"/>
              <a:ea typeface="黑体" panose="02010600030101010101" pitchFamily="49" charset="-122"/>
            </a:endParaRPr>
          </a:p>
        </p:txBody>
      </p:sp>
      <p:sp>
        <p:nvSpPr>
          <p:cNvPr id="11268" name="TextBox 3"/>
          <p:cNvSpPr txBox="1"/>
          <p:nvPr/>
        </p:nvSpPr>
        <p:spPr>
          <a:xfrm>
            <a:off x="9768417" y="5949527"/>
            <a:ext cx="1878330" cy="501650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p>
            <a:r>
              <a:rPr lang="zh-CN" altLang="en-US" sz="2665" dirty="0">
                <a:latin typeface="黑体" panose="02010600030101010101" pitchFamily="49" charset="-122"/>
                <a:ea typeface="黑体" panose="02010600030101010101" pitchFamily="49" charset="-122"/>
              </a:rPr>
              <a:t>南方出版社</a:t>
            </a:r>
            <a:endParaRPr lang="zh-CN" altLang="en-US" sz="2665" dirty="0">
              <a:latin typeface="黑体" panose="02010600030101010101" pitchFamily="49" charset="-122"/>
              <a:ea typeface="黑体" panose="02010600030101010101" pitchFamily="49" charset="-122"/>
            </a:endParaRPr>
          </a:p>
        </p:txBody>
      </p:sp>
      <p:pic>
        <p:nvPicPr>
          <p:cNvPr id="2" name="图片 1" descr="png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0200640" y="188595"/>
            <a:ext cx="1756410" cy="116713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1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/>
      <p:sp>
        <p:nvSpPr>
          <p:cNvPr id="12290" name="矩形 2"/>
          <p:cNvSpPr/>
          <p:nvPr/>
        </p:nvSpPr>
        <p:spPr>
          <a:xfrm>
            <a:off x="4872038" y="1916642"/>
            <a:ext cx="2978785" cy="1014730"/>
          </a:xfrm>
          <a:prstGeom prst="rect">
            <a:avLst/>
          </a:prstGeom>
          <a:noFill/>
          <a:ln w="9525"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>
            <a:spAutoFit/>
          </a:bodyPr>
          <a:p>
            <a:pPr algn="ctr">
              <a:lnSpc>
                <a:spcPct val="125000"/>
              </a:lnSpc>
            </a:pPr>
            <a:r>
              <a:rPr lang="zh-CN" sz="4800" dirty="0">
                <a:solidFill>
                  <a:schemeClr val="tx1">
                    <a:lumMod val="75000"/>
                    <a:lumOff val="25000"/>
                  </a:schemeClr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基础模块</a:t>
            </a:r>
            <a:r>
              <a:rPr lang="en-US" altLang="zh-CN" sz="4800" dirty="0">
                <a:solidFill>
                  <a:schemeClr val="tx1">
                    <a:lumMod val="75000"/>
                    <a:lumOff val="25000"/>
                  </a:schemeClr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1</a:t>
            </a:r>
            <a:endParaRPr lang="en-US" altLang="zh-CN" sz="4800" dirty="0">
              <a:solidFill>
                <a:schemeClr val="tx1">
                  <a:lumMod val="75000"/>
                  <a:lumOff val="25000"/>
                </a:schemeClr>
              </a:solidFill>
              <a:effectLst>
                <a:innerShdw blurRad="63500" dist="50800" dir="13500000">
                  <a:srgbClr val="000000">
                    <a:alpha val="50000"/>
                  </a:srgbClr>
                </a:innerShdw>
              </a:effectLst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11266" name="TextBox 1"/>
          <p:cNvSpPr txBox="1"/>
          <p:nvPr/>
        </p:nvSpPr>
        <p:spPr>
          <a:xfrm>
            <a:off x="4800177" y="3212254"/>
            <a:ext cx="2896870" cy="922020"/>
          </a:xfrm>
          <a:prstGeom prst="rect">
            <a:avLst/>
          </a:prstGeom>
          <a:noFill/>
          <a:ln w="9525"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>
            <a:spAutoFit/>
          </a:bodyPr>
          <a:p>
            <a:r>
              <a:rPr lang="en-US" sz="5400" dirty="0">
                <a:ln w="9525">
                  <a:solidFill>
                    <a:schemeClr val="bg1"/>
                  </a:solidFill>
                  <a:prstDash val="solid"/>
                </a:ln>
                <a:solidFill>
                  <a:srgbClr val="0070C0"/>
                </a:soli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  <a:latin typeface="Times New Roman" panose="02020603050405020304" charset="0"/>
                <a:ea typeface="隶书" panose="02010509060101010101" pitchFamily="1" charset="-122"/>
                <a:cs typeface="Times New Roman" panose="02020603050405020304" charset="0"/>
              </a:rPr>
              <a:t>Units 7~8</a:t>
            </a:r>
            <a:endParaRPr lang="en-US" sz="5400" dirty="0">
              <a:ln w="9525">
                <a:solidFill>
                  <a:schemeClr val="bg1"/>
                </a:solidFill>
                <a:prstDash val="solid"/>
              </a:ln>
              <a:solidFill>
                <a:srgbClr val="0070C0"/>
              </a:solidFill>
              <a:effectLst>
                <a:outerShdw blurRad="12700" dist="38100" dir="2700000" algn="tl" rotWithShape="0">
                  <a:schemeClr val="bg1">
                    <a:lumMod val="50000"/>
                  </a:schemeClr>
                </a:outerShdw>
              </a:effectLst>
              <a:latin typeface="Times New Roman" panose="02020603050405020304" charset="0"/>
              <a:ea typeface="隶书" panose="02010509060101010101" pitchFamily="1" charset="-122"/>
              <a:cs typeface="Times New Roman" panose="02020603050405020304" charset="0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</p:spTree>
  </p:cSld>
  <p:clrMapOvr>
    <a:masterClrMapping/>
  </p:clrMapOvr>
  <p:transition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10" name="图片 9" descr="PPT 中职英语S10（教师用书）_100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72795" y="798195"/>
            <a:ext cx="10646410" cy="5260975"/>
          </a:xfrm>
          <a:prstGeom prst="rect">
            <a:avLst/>
          </a:prstGeom>
        </p:spPr>
      </p:pic>
      <p:sp>
        <p:nvSpPr>
          <p:cNvPr id="34" name="矩形 33"/>
          <p:cNvSpPr/>
          <p:nvPr/>
        </p:nvSpPr>
        <p:spPr>
          <a:xfrm>
            <a:off x="2785110" y="1149985"/>
            <a:ext cx="1185545" cy="306070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36" name="矩形 35"/>
          <p:cNvSpPr/>
          <p:nvPr/>
        </p:nvSpPr>
        <p:spPr>
          <a:xfrm>
            <a:off x="2713355" y="1485265"/>
            <a:ext cx="1363980" cy="331200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38" name="矩形 37"/>
          <p:cNvSpPr/>
          <p:nvPr/>
        </p:nvSpPr>
        <p:spPr>
          <a:xfrm>
            <a:off x="2929890" y="1917065"/>
            <a:ext cx="1827530" cy="280670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42" name="矩形 41"/>
          <p:cNvSpPr/>
          <p:nvPr/>
        </p:nvSpPr>
        <p:spPr>
          <a:xfrm>
            <a:off x="3788410" y="2299335"/>
            <a:ext cx="1389380" cy="262890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44" name="矩形 43"/>
          <p:cNvSpPr/>
          <p:nvPr/>
        </p:nvSpPr>
        <p:spPr>
          <a:xfrm>
            <a:off x="3291205" y="2684145"/>
            <a:ext cx="1595120" cy="282575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46" name="矩形 45"/>
          <p:cNvSpPr/>
          <p:nvPr/>
        </p:nvSpPr>
        <p:spPr>
          <a:xfrm>
            <a:off x="3216275" y="3060065"/>
            <a:ext cx="1325880" cy="288000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48" name="矩形 47"/>
          <p:cNvSpPr/>
          <p:nvPr/>
        </p:nvSpPr>
        <p:spPr>
          <a:xfrm>
            <a:off x="2788285" y="3403600"/>
            <a:ext cx="1979295" cy="320400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50" name="矩形 49"/>
          <p:cNvSpPr/>
          <p:nvPr/>
        </p:nvSpPr>
        <p:spPr>
          <a:xfrm>
            <a:off x="4888865" y="3817620"/>
            <a:ext cx="1917065" cy="288290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52" name="矩形 51"/>
          <p:cNvSpPr/>
          <p:nvPr/>
        </p:nvSpPr>
        <p:spPr>
          <a:xfrm>
            <a:off x="2713355" y="4210685"/>
            <a:ext cx="1828800" cy="281305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56" name="矩形 55"/>
          <p:cNvSpPr/>
          <p:nvPr/>
        </p:nvSpPr>
        <p:spPr>
          <a:xfrm>
            <a:off x="2783205" y="4581525"/>
            <a:ext cx="1461770" cy="288000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58" name="矩形 57"/>
          <p:cNvSpPr/>
          <p:nvPr/>
        </p:nvSpPr>
        <p:spPr>
          <a:xfrm>
            <a:off x="2644140" y="4909185"/>
            <a:ext cx="2048510" cy="342000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4" name="矩形 3"/>
          <p:cNvSpPr/>
          <p:nvPr/>
        </p:nvSpPr>
        <p:spPr>
          <a:xfrm>
            <a:off x="2423160" y="5351780"/>
            <a:ext cx="1706880" cy="274955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7" name="矩形 6"/>
          <p:cNvSpPr/>
          <p:nvPr/>
        </p:nvSpPr>
        <p:spPr>
          <a:xfrm>
            <a:off x="2780665" y="5736590"/>
            <a:ext cx="2478405" cy="269875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35" name="矩形 34"/>
          <p:cNvSpPr/>
          <p:nvPr/>
        </p:nvSpPr>
        <p:spPr>
          <a:xfrm>
            <a:off x="8595995" y="1124585"/>
            <a:ext cx="1963420" cy="331200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37" name="矩形 36"/>
          <p:cNvSpPr/>
          <p:nvPr/>
        </p:nvSpPr>
        <p:spPr>
          <a:xfrm>
            <a:off x="9453880" y="1489075"/>
            <a:ext cx="1945640" cy="327660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43" name="矩形 42"/>
          <p:cNvSpPr/>
          <p:nvPr/>
        </p:nvSpPr>
        <p:spPr>
          <a:xfrm>
            <a:off x="8042910" y="2256790"/>
            <a:ext cx="1612900" cy="309600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45" name="矩形 44"/>
          <p:cNvSpPr/>
          <p:nvPr/>
        </p:nvSpPr>
        <p:spPr>
          <a:xfrm>
            <a:off x="8618220" y="2691765"/>
            <a:ext cx="1252855" cy="271145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47" name="矩形 46"/>
          <p:cNvSpPr/>
          <p:nvPr/>
        </p:nvSpPr>
        <p:spPr>
          <a:xfrm>
            <a:off x="8042275" y="3064510"/>
            <a:ext cx="1088390" cy="273050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39" name="矩形 38"/>
          <p:cNvSpPr/>
          <p:nvPr/>
        </p:nvSpPr>
        <p:spPr>
          <a:xfrm>
            <a:off x="8615680" y="1885950"/>
            <a:ext cx="1849120" cy="306070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49" name="矩形 48"/>
          <p:cNvSpPr/>
          <p:nvPr/>
        </p:nvSpPr>
        <p:spPr>
          <a:xfrm>
            <a:off x="8916670" y="3423920"/>
            <a:ext cx="1643380" cy="295910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53" name="矩形 52"/>
          <p:cNvSpPr/>
          <p:nvPr/>
        </p:nvSpPr>
        <p:spPr>
          <a:xfrm>
            <a:off x="7103745" y="4208145"/>
            <a:ext cx="1391285" cy="284400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57" name="矩形 56"/>
          <p:cNvSpPr/>
          <p:nvPr/>
        </p:nvSpPr>
        <p:spPr>
          <a:xfrm>
            <a:off x="7395210" y="4575810"/>
            <a:ext cx="1671955" cy="295200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3" name="矩形 2"/>
          <p:cNvSpPr/>
          <p:nvPr/>
        </p:nvSpPr>
        <p:spPr>
          <a:xfrm>
            <a:off x="7712710" y="4940935"/>
            <a:ext cx="2225675" cy="302400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5" name="矩形 4"/>
          <p:cNvSpPr/>
          <p:nvPr/>
        </p:nvSpPr>
        <p:spPr>
          <a:xfrm>
            <a:off x="7075805" y="5342890"/>
            <a:ext cx="1511300" cy="287020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8" name="矩形 7"/>
          <p:cNvSpPr/>
          <p:nvPr/>
        </p:nvSpPr>
        <p:spPr>
          <a:xfrm>
            <a:off x="7608570" y="5734685"/>
            <a:ext cx="1818640" cy="275590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6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11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16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21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26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31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36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41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46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51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56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61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66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71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76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81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86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8" fill="hold">
                      <p:stCondLst>
                        <p:cond delay="indefinite"/>
                      </p:stCondLst>
                      <p:childTnLst>
                        <p:par>
                          <p:cTn id="89" fill="hold">
                            <p:stCondLst>
                              <p:cond delay="0"/>
                            </p:stCondLst>
                            <p:childTnLst>
                              <p:par>
                                <p:cTn id="90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91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3" fill="hold">
                      <p:stCondLst>
                        <p:cond delay="indefinite"/>
                      </p:stCondLst>
                      <p:childTnLst>
                        <p:par>
                          <p:cTn id="94" fill="hold">
                            <p:stCondLst>
                              <p:cond delay="0"/>
                            </p:stCondLst>
                            <p:childTnLst>
                              <p:par>
                                <p:cTn id="95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96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8" fill="hold">
                      <p:stCondLst>
                        <p:cond delay="indefinite"/>
                      </p:stCondLst>
                      <p:childTnLst>
                        <p:par>
                          <p:cTn id="99" fill="hold">
                            <p:stCondLst>
                              <p:cond delay="0"/>
                            </p:stCondLst>
                            <p:childTnLst>
                              <p:par>
                                <p:cTn id="100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101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3" fill="hold">
                      <p:stCondLst>
                        <p:cond delay="indefinite"/>
                      </p:stCondLst>
                      <p:childTnLst>
                        <p:par>
                          <p:cTn id="104" fill="hold">
                            <p:stCondLst>
                              <p:cond delay="0"/>
                            </p:stCondLst>
                            <p:childTnLst>
                              <p:par>
                                <p:cTn id="105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106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8" fill="hold">
                      <p:stCondLst>
                        <p:cond delay="indefinite"/>
                      </p:stCondLst>
                      <p:childTnLst>
                        <p:par>
                          <p:cTn id="109" fill="hold">
                            <p:stCondLst>
                              <p:cond delay="0"/>
                            </p:stCondLst>
                            <p:childTnLst>
                              <p:par>
                                <p:cTn id="110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111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3" fill="hold">
                      <p:stCondLst>
                        <p:cond delay="indefinite"/>
                      </p:stCondLst>
                      <p:childTnLst>
                        <p:par>
                          <p:cTn id="114" fill="hold">
                            <p:stCondLst>
                              <p:cond delay="0"/>
                            </p:stCondLst>
                            <p:childTnLst>
                              <p:par>
                                <p:cTn id="115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116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8" fill="hold">
                      <p:stCondLst>
                        <p:cond delay="indefinite"/>
                      </p:stCondLst>
                      <p:childTnLst>
                        <p:par>
                          <p:cTn id="119" fill="hold">
                            <p:stCondLst>
                              <p:cond delay="0"/>
                            </p:stCondLst>
                            <p:childTnLst>
                              <p:par>
                                <p:cTn id="120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121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3" fill="hold">
                      <p:stCondLst>
                        <p:cond delay="indefinite"/>
                      </p:stCondLst>
                      <p:childTnLst>
                        <p:par>
                          <p:cTn id="124" fill="hold">
                            <p:stCondLst>
                              <p:cond delay="0"/>
                            </p:stCondLst>
                            <p:childTnLst>
                              <p:par>
                                <p:cTn id="125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126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4" grpId="0" bldLvl="0" animBg="1"/>
      <p:bldP spid="35" grpId="0" bldLvl="0" animBg="1"/>
      <p:bldP spid="36" grpId="0" bldLvl="0" animBg="1"/>
      <p:bldP spid="37" grpId="0" bldLvl="0" animBg="1"/>
      <p:bldP spid="38" grpId="0" bldLvl="0" animBg="1"/>
      <p:bldP spid="39" grpId="0" bldLvl="0" animBg="1"/>
      <p:bldP spid="42" grpId="0" bldLvl="0" animBg="1"/>
      <p:bldP spid="43" grpId="0" bldLvl="0" animBg="1"/>
      <p:bldP spid="44" grpId="0" bldLvl="0" animBg="1"/>
      <p:bldP spid="45" grpId="0" bldLvl="0" animBg="1"/>
      <p:bldP spid="46" grpId="0" bldLvl="0" animBg="1"/>
      <p:bldP spid="47" grpId="0" bldLvl="0" animBg="1"/>
      <p:bldP spid="48" grpId="0" bldLvl="0" animBg="1"/>
      <p:bldP spid="49" grpId="0" bldLvl="0" animBg="1"/>
      <p:bldP spid="50" grpId="0" bldLvl="0" animBg="1"/>
      <p:bldP spid="52" grpId="0" bldLvl="0" animBg="1"/>
      <p:bldP spid="53" grpId="0" bldLvl="0" animBg="1"/>
      <p:bldP spid="56" grpId="0" bldLvl="0" animBg="1"/>
      <p:bldP spid="57" grpId="0" bldLvl="0" animBg="1"/>
      <p:bldP spid="58" grpId="0" bldLvl="0" animBg="1"/>
      <p:bldP spid="3" grpId="0" bldLvl="0" animBg="1"/>
      <p:bldP spid="4" grpId="0" bldLvl="0" animBg="1"/>
      <p:bldP spid="5" grpId="0" bldLvl="0" animBg="1"/>
      <p:bldP spid="7" grpId="0" bldLvl="0" animBg="1"/>
      <p:bldP spid="8" grpId="0" bldLvl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7" name="内容占位符 6" descr="PPT 中职英语S10（教师用书）_101"/>
          <p:cNvPicPr>
            <a:picLocks noChangeAspect="1"/>
          </p:cNvPicPr>
          <p:nvPr>
            <p:ph idx="1"/>
          </p:nvPr>
        </p:nvPicPr>
        <p:blipFill>
          <a:blip r:embed="rId1"/>
          <a:stretch>
            <a:fillRect/>
          </a:stretch>
        </p:blipFill>
        <p:spPr>
          <a:xfrm>
            <a:off x="1515745" y="1600200"/>
            <a:ext cx="9159240" cy="4526280"/>
          </a:xfrm>
          <a:prstGeom prst="rect">
            <a:avLst/>
          </a:prstGeom>
        </p:spPr>
      </p:pic>
      <p:sp>
        <p:nvSpPr>
          <p:cNvPr id="34" name="矩形 33"/>
          <p:cNvSpPr/>
          <p:nvPr/>
        </p:nvSpPr>
        <p:spPr>
          <a:xfrm>
            <a:off x="3143885" y="1484630"/>
            <a:ext cx="1425575" cy="324000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8" name="矩形 7"/>
          <p:cNvSpPr/>
          <p:nvPr/>
        </p:nvSpPr>
        <p:spPr>
          <a:xfrm>
            <a:off x="7320280" y="1557020"/>
            <a:ext cx="1185545" cy="270000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9" name="矩形 8"/>
          <p:cNvSpPr/>
          <p:nvPr/>
        </p:nvSpPr>
        <p:spPr>
          <a:xfrm>
            <a:off x="2993390" y="1845945"/>
            <a:ext cx="1611630" cy="306070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0" name="矩形 9"/>
          <p:cNvSpPr/>
          <p:nvPr/>
        </p:nvSpPr>
        <p:spPr>
          <a:xfrm>
            <a:off x="4151630" y="2189480"/>
            <a:ext cx="3272790" cy="276860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1" name="矩形 10"/>
          <p:cNvSpPr/>
          <p:nvPr/>
        </p:nvSpPr>
        <p:spPr>
          <a:xfrm>
            <a:off x="4151630" y="2551430"/>
            <a:ext cx="2388870" cy="255270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6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11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16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21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26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4" grpId="0" bldLvl="0" animBg="1"/>
      <p:bldP spid="8" grpId="0" bldLvl="0" animBg="1"/>
      <p:bldP spid="9" grpId="0" bldLvl="0" animBg="1"/>
      <p:bldP spid="10" grpId="0" bldLvl="0" animBg="1"/>
      <p:bldP spid="11" grpId="0" bldLvl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lang="zh-CN" altLang="en-US"/>
          </a:p>
        </p:txBody>
      </p:sp>
      <p:pic>
        <p:nvPicPr>
          <p:cNvPr id="20" name="图片 19" descr="PPT 中职英语S10（教师用书）_102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72795" y="798195"/>
            <a:ext cx="10646410" cy="5260975"/>
          </a:xfrm>
          <a:prstGeom prst="rect">
            <a:avLst/>
          </a:prstGeom>
        </p:spPr>
      </p:pic>
      <p:sp>
        <p:nvSpPr>
          <p:cNvPr id="8" name="矩形 7"/>
          <p:cNvSpPr/>
          <p:nvPr/>
        </p:nvSpPr>
        <p:spPr>
          <a:xfrm>
            <a:off x="2423795" y="2276475"/>
            <a:ext cx="682625" cy="288290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0" name="矩形 9"/>
          <p:cNvSpPr/>
          <p:nvPr/>
        </p:nvSpPr>
        <p:spPr>
          <a:xfrm>
            <a:off x="2468245" y="2636520"/>
            <a:ext cx="819150" cy="331200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1" name="矩形 10"/>
          <p:cNvSpPr/>
          <p:nvPr/>
        </p:nvSpPr>
        <p:spPr>
          <a:xfrm>
            <a:off x="1703705" y="3032125"/>
            <a:ext cx="2687955" cy="288290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2" name="矩形 11"/>
          <p:cNvSpPr/>
          <p:nvPr/>
        </p:nvSpPr>
        <p:spPr>
          <a:xfrm>
            <a:off x="6596380" y="3796030"/>
            <a:ext cx="989965" cy="280670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3" name="矩形 12"/>
          <p:cNvSpPr/>
          <p:nvPr/>
        </p:nvSpPr>
        <p:spPr>
          <a:xfrm>
            <a:off x="2921635" y="4149090"/>
            <a:ext cx="2185670" cy="342000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4" name="矩形 13"/>
          <p:cNvSpPr/>
          <p:nvPr/>
        </p:nvSpPr>
        <p:spPr>
          <a:xfrm>
            <a:off x="9185275" y="3068955"/>
            <a:ext cx="2168525" cy="280800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5" name="矩形 14"/>
          <p:cNvSpPr/>
          <p:nvPr/>
        </p:nvSpPr>
        <p:spPr>
          <a:xfrm>
            <a:off x="1809115" y="4580890"/>
            <a:ext cx="2127250" cy="290195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6" name="矩形 15"/>
          <p:cNvSpPr/>
          <p:nvPr/>
        </p:nvSpPr>
        <p:spPr>
          <a:xfrm>
            <a:off x="3472815" y="4940935"/>
            <a:ext cx="2310130" cy="306000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7" name="矩形 16"/>
          <p:cNvSpPr/>
          <p:nvPr/>
        </p:nvSpPr>
        <p:spPr>
          <a:xfrm>
            <a:off x="2783840" y="5344795"/>
            <a:ext cx="1814830" cy="280800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8" name="矩形 17"/>
          <p:cNvSpPr/>
          <p:nvPr/>
        </p:nvSpPr>
        <p:spPr>
          <a:xfrm>
            <a:off x="4079875" y="3815715"/>
            <a:ext cx="907415" cy="277495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58" name="矩形 57"/>
          <p:cNvSpPr/>
          <p:nvPr/>
        </p:nvSpPr>
        <p:spPr>
          <a:xfrm>
            <a:off x="3721100" y="1124585"/>
            <a:ext cx="1813560" cy="324000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5" name="矩形 4"/>
          <p:cNvSpPr/>
          <p:nvPr/>
        </p:nvSpPr>
        <p:spPr>
          <a:xfrm>
            <a:off x="4008120" y="1543685"/>
            <a:ext cx="2573020" cy="280800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9" name="矩形 8"/>
          <p:cNvSpPr/>
          <p:nvPr/>
        </p:nvSpPr>
        <p:spPr>
          <a:xfrm>
            <a:off x="4711700" y="2306955"/>
            <a:ext cx="611505" cy="280670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21" name="矩形 20"/>
          <p:cNvSpPr/>
          <p:nvPr/>
        </p:nvSpPr>
        <p:spPr>
          <a:xfrm>
            <a:off x="4439920" y="2636520"/>
            <a:ext cx="819150" cy="331200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6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1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16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21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26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31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36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41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46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51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56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61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66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71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8" grpId="0" bldLvl="0" animBg="1"/>
      <p:bldP spid="5" grpId="0" bldLvl="0" animBg="1"/>
      <p:bldP spid="8" grpId="0" bldLvl="0" animBg="1"/>
      <p:bldP spid="9" grpId="0" bldLvl="0" animBg="1"/>
      <p:bldP spid="10" grpId="0" bldLvl="0" animBg="1"/>
      <p:bldP spid="11" grpId="0" bldLvl="0" animBg="1"/>
      <p:bldP spid="12" grpId="0" bldLvl="0" animBg="1"/>
      <p:bldP spid="13" grpId="0" bldLvl="0" animBg="1"/>
      <p:bldP spid="14" grpId="0" bldLvl="0" animBg="1"/>
      <p:bldP spid="15" grpId="0" bldLvl="0" animBg="1"/>
      <p:bldP spid="16" grpId="0" bldLvl="0" animBg="1"/>
      <p:bldP spid="17" grpId="0" bldLvl="0" animBg="1"/>
      <p:bldP spid="18" grpId="0" bldLvl="0" animBg="1"/>
      <p:bldP spid="21" grpId="0" bldLvl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lang="zh-CN" altLang="en-US"/>
          </a:p>
        </p:txBody>
      </p:sp>
      <p:pic>
        <p:nvPicPr>
          <p:cNvPr id="4" name="图片 3" descr="PPT 中职英语S10（教师用书）_103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72795" y="798195"/>
            <a:ext cx="10646410" cy="5260975"/>
          </a:xfrm>
          <a:prstGeom prst="rect">
            <a:avLst/>
          </a:prstGeom>
        </p:spPr>
      </p:pic>
      <p:sp>
        <p:nvSpPr>
          <p:cNvPr id="34" name="矩形 33"/>
          <p:cNvSpPr/>
          <p:nvPr/>
        </p:nvSpPr>
        <p:spPr>
          <a:xfrm>
            <a:off x="1991360" y="798195"/>
            <a:ext cx="1185545" cy="272415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5" name="矩形 4"/>
          <p:cNvSpPr/>
          <p:nvPr/>
        </p:nvSpPr>
        <p:spPr>
          <a:xfrm>
            <a:off x="4079875" y="1124585"/>
            <a:ext cx="1272540" cy="320400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6" name="矩形 5"/>
          <p:cNvSpPr/>
          <p:nvPr/>
        </p:nvSpPr>
        <p:spPr>
          <a:xfrm>
            <a:off x="1991360" y="1519555"/>
            <a:ext cx="1401445" cy="306070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7" name="矩形 6"/>
          <p:cNvSpPr/>
          <p:nvPr/>
        </p:nvSpPr>
        <p:spPr>
          <a:xfrm>
            <a:off x="5807710" y="1916430"/>
            <a:ext cx="2243455" cy="295200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8" name="矩形 7"/>
          <p:cNvSpPr/>
          <p:nvPr/>
        </p:nvSpPr>
        <p:spPr>
          <a:xfrm>
            <a:off x="4439920" y="2276475"/>
            <a:ext cx="1263650" cy="306070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6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1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16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21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26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4" grpId="0" bldLvl="0" animBg="1"/>
      <p:bldP spid="5" grpId="0" bldLvl="0" animBg="1"/>
      <p:bldP spid="6" grpId="0" bldLvl="0" animBg="1"/>
      <p:bldP spid="7" grpId="0" bldLvl="0" animBg="1"/>
      <p:bldP spid="8" grpId="0" bldLvl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lang="zh-CN" altLang="en-US"/>
          </a:p>
        </p:txBody>
      </p:sp>
      <p:pic>
        <p:nvPicPr>
          <p:cNvPr id="20" name="图片 19" descr="PPT 中职英语S10（教师用书）_104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72795" y="798195"/>
            <a:ext cx="10646410" cy="5260975"/>
          </a:xfrm>
          <a:prstGeom prst="rect">
            <a:avLst/>
          </a:prstGeom>
        </p:spPr>
      </p:pic>
      <p:sp>
        <p:nvSpPr>
          <p:cNvPr id="18" name="矩形 17"/>
          <p:cNvSpPr/>
          <p:nvPr/>
        </p:nvSpPr>
        <p:spPr>
          <a:xfrm>
            <a:off x="1127125" y="1527810"/>
            <a:ext cx="2160270" cy="295275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5" name="矩形 4"/>
          <p:cNvSpPr/>
          <p:nvPr/>
        </p:nvSpPr>
        <p:spPr>
          <a:xfrm>
            <a:off x="1199515" y="2334260"/>
            <a:ext cx="3118485" cy="259080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6" name="矩形 5"/>
          <p:cNvSpPr/>
          <p:nvPr/>
        </p:nvSpPr>
        <p:spPr>
          <a:xfrm>
            <a:off x="1210945" y="3061970"/>
            <a:ext cx="3241675" cy="295200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7" name="矩形 6"/>
          <p:cNvSpPr/>
          <p:nvPr/>
        </p:nvSpPr>
        <p:spPr>
          <a:xfrm>
            <a:off x="1126490" y="3857625"/>
            <a:ext cx="2745740" cy="252095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8" name="矩形 7"/>
          <p:cNvSpPr/>
          <p:nvPr/>
        </p:nvSpPr>
        <p:spPr>
          <a:xfrm>
            <a:off x="1210945" y="4580890"/>
            <a:ext cx="2927350" cy="298800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6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1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16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21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26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 bldLvl="0" animBg="1"/>
      <p:bldP spid="5" grpId="0" bldLvl="0" animBg="1"/>
      <p:bldP spid="6" grpId="0" bldLvl="0" animBg="1"/>
      <p:bldP spid="7" grpId="0" bldLvl="0" animBg="1"/>
      <p:bldP spid="8" grpId="0" bldLvl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lang="zh-CN" altLang="en-US"/>
          </a:p>
        </p:txBody>
      </p:sp>
      <p:pic>
        <p:nvPicPr>
          <p:cNvPr id="7" name="图片 6" descr="PPT 中职英语S10（教师用书）_105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72795" y="798195"/>
            <a:ext cx="10646410" cy="5260975"/>
          </a:xfrm>
          <a:prstGeom prst="rect">
            <a:avLst/>
          </a:prstGeom>
        </p:spPr>
      </p:pic>
      <p:sp>
        <p:nvSpPr>
          <p:cNvPr id="18" name="矩形 17"/>
          <p:cNvSpPr/>
          <p:nvPr/>
        </p:nvSpPr>
        <p:spPr>
          <a:xfrm>
            <a:off x="1559560" y="1124585"/>
            <a:ext cx="622300" cy="306000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5" name="矩形 4"/>
          <p:cNvSpPr/>
          <p:nvPr/>
        </p:nvSpPr>
        <p:spPr>
          <a:xfrm>
            <a:off x="6456045" y="1146175"/>
            <a:ext cx="815340" cy="284480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6" name="矩形 5"/>
          <p:cNvSpPr/>
          <p:nvPr/>
        </p:nvSpPr>
        <p:spPr>
          <a:xfrm>
            <a:off x="1631315" y="1548130"/>
            <a:ext cx="781050" cy="277495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8" name="矩形 7"/>
          <p:cNvSpPr/>
          <p:nvPr/>
        </p:nvSpPr>
        <p:spPr>
          <a:xfrm>
            <a:off x="6473190" y="1548130"/>
            <a:ext cx="781050" cy="277495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9" name="矩形 8"/>
          <p:cNvSpPr/>
          <p:nvPr/>
        </p:nvSpPr>
        <p:spPr>
          <a:xfrm>
            <a:off x="1703705" y="1916430"/>
            <a:ext cx="1104265" cy="277495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0" name="矩形 9"/>
          <p:cNvSpPr/>
          <p:nvPr/>
        </p:nvSpPr>
        <p:spPr>
          <a:xfrm>
            <a:off x="6600190" y="1920875"/>
            <a:ext cx="781050" cy="277495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1" name="矩形 10"/>
          <p:cNvSpPr/>
          <p:nvPr/>
        </p:nvSpPr>
        <p:spPr>
          <a:xfrm>
            <a:off x="1631315" y="2284730"/>
            <a:ext cx="781050" cy="277495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2" name="矩形 11"/>
          <p:cNvSpPr/>
          <p:nvPr/>
        </p:nvSpPr>
        <p:spPr>
          <a:xfrm>
            <a:off x="6490335" y="2293620"/>
            <a:ext cx="1122680" cy="295200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3" name="矩形 12"/>
          <p:cNvSpPr/>
          <p:nvPr/>
        </p:nvSpPr>
        <p:spPr>
          <a:xfrm>
            <a:off x="4151630" y="3429000"/>
            <a:ext cx="781050" cy="277495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4" name="矩形 13"/>
          <p:cNvSpPr/>
          <p:nvPr/>
        </p:nvSpPr>
        <p:spPr>
          <a:xfrm>
            <a:off x="9552305" y="3429000"/>
            <a:ext cx="781050" cy="277495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6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1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16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21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26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31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36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41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46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51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 bldLvl="0" animBg="1"/>
      <p:bldP spid="5" grpId="0" bldLvl="0" animBg="1"/>
      <p:bldP spid="6" grpId="0" bldLvl="0" animBg="1"/>
      <p:bldP spid="8" grpId="0" bldLvl="0" animBg="1"/>
      <p:bldP spid="9" grpId="0" bldLvl="0" animBg="1"/>
      <p:bldP spid="10" grpId="0" bldLvl="0" animBg="1"/>
      <p:bldP spid="11" grpId="0" bldLvl="0" animBg="1"/>
      <p:bldP spid="12" grpId="0" bldLvl="0" animBg="1"/>
      <p:bldP spid="13" grpId="0" bldLvl="0" animBg="1"/>
      <p:bldP spid="14" grpId="0" bldLvl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lang="zh-CN" altLang="en-US"/>
          </a:p>
        </p:txBody>
      </p:sp>
      <p:pic>
        <p:nvPicPr>
          <p:cNvPr id="10" name="图片 9" descr="PPT 中职英语S10（教师用书）_106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72795" y="798195"/>
            <a:ext cx="10646410" cy="5260975"/>
          </a:xfrm>
          <a:prstGeom prst="rect">
            <a:avLst/>
          </a:prstGeom>
        </p:spPr>
      </p:pic>
      <p:sp>
        <p:nvSpPr>
          <p:cNvPr id="18" name="矩形 17"/>
          <p:cNvSpPr/>
          <p:nvPr/>
        </p:nvSpPr>
        <p:spPr>
          <a:xfrm>
            <a:off x="2639695" y="2276475"/>
            <a:ext cx="2374900" cy="306000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5" name="矩形 4"/>
          <p:cNvSpPr/>
          <p:nvPr/>
        </p:nvSpPr>
        <p:spPr>
          <a:xfrm>
            <a:off x="8040370" y="2301875"/>
            <a:ext cx="2112010" cy="288000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6" name="矩形 5"/>
          <p:cNvSpPr/>
          <p:nvPr/>
        </p:nvSpPr>
        <p:spPr>
          <a:xfrm>
            <a:off x="2999740" y="2663190"/>
            <a:ext cx="1666875" cy="304800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7" name="矩形 6"/>
          <p:cNvSpPr/>
          <p:nvPr/>
        </p:nvSpPr>
        <p:spPr>
          <a:xfrm>
            <a:off x="2824480" y="3068955"/>
            <a:ext cx="1037590" cy="277495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8" name="矩形 7"/>
          <p:cNvSpPr/>
          <p:nvPr/>
        </p:nvSpPr>
        <p:spPr>
          <a:xfrm>
            <a:off x="7463790" y="3068320"/>
            <a:ext cx="1089025" cy="277495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9" name="矩形 8"/>
          <p:cNvSpPr/>
          <p:nvPr/>
        </p:nvSpPr>
        <p:spPr>
          <a:xfrm>
            <a:off x="2063750" y="3447415"/>
            <a:ext cx="1075690" cy="277495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1" name="矩形 10"/>
          <p:cNvSpPr/>
          <p:nvPr/>
        </p:nvSpPr>
        <p:spPr>
          <a:xfrm>
            <a:off x="8400415" y="2690495"/>
            <a:ext cx="781050" cy="277495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2" name="矩形 11"/>
          <p:cNvSpPr/>
          <p:nvPr/>
        </p:nvSpPr>
        <p:spPr>
          <a:xfrm>
            <a:off x="7771765" y="3446145"/>
            <a:ext cx="781050" cy="277495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3" name="矩形 12"/>
          <p:cNvSpPr/>
          <p:nvPr/>
        </p:nvSpPr>
        <p:spPr>
          <a:xfrm>
            <a:off x="1559560" y="4204335"/>
            <a:ext cx="1080135" cy="290195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4" name="矩形 13"/>
          <p:cNvSpPr/>
          <p:nvPr/>
        </p:nvSpPr>
        <p:spPr>
          <a:xfrm>
            <a:off x="4583430" y="4215130"/>
            <a:ext cx="781050" cy="239395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5" name="矩形 14"/>
          <p:cNvSpPr/>
          <p:nvPr/>
        </p:nvSpPr>
        <p:spPr>
          <a:xfrm>
            <a:off x="1631315" y="4589780"/>
            <a:ext cx="1729740" cy="277495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6" name="矩形 15"/>
          <p:cNvSpPr/>
          <p:nvPr/>
        </p:nvSpPr>
        <p:spPr>
          <a:xfrm>
            <a:off x="3647440" y="4940935"/>
            <a:ext cx="1590040" cy="309880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7" name="矩形 16"/>
          <p:cNvSpPr/>
          <p:nvPr/>
        </p:nvSpPr>
        <p:spPr>
          <a:xfrm>
            <a:off x="2999740" y="5300980"/>
            <a:ext cx="1311910" cy="324000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9" name="矩形 18"/>
          <p:cNvSpPr/>
          <p:nvPr/>
        </p:nvSpPr>
        <p:spPr>
          <a:xfrm>
            <a:off x="5663565" y="5347335"/>
            <a:ext cx="631190" cy="277495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20" name="矩形 19"/>
          <p:cNvSpPr/>
          <p:nvPr/>
        </p:nvSpPr>
        <p:spPr>
          <a:xfrm>
            <a:off x="2351405" y="5733415"/>
            <a:ext cx="1598930" cy="277495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6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1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16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21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26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31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36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41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46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51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56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61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66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71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76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 bldLvl="0" animBg="1"/>
      <p:bldP spid="5" grpId="0" bldLvl="0" animBg="1"/>
      <p:bldP spid="6" grpId="0" bldLvl="0" animBg="1"/>
      <p:bldP spid="7" grpId="0" bldLvl="0" animBg="1"/>
      <p:bldP spid="8" grpId="0" bldLvl="0" animBg="1"/>
      <p:bldP spid="9" grpId="0" bldLvl="0" animBg="1"/>
      <p:bldP spid="11" grpId="0" bldLvl="0" animBg="1"/>
      <p:bldP spid="12" grpId="0" bldLvl="0" animBg="1"/>
      <p:bldP spid="13" grpId="0" bldLvl="0" animBg="1"/>
      <p:bldP spid="14" grpId="0" bldLvl="0" animBg="1"/>
      <p:bldP spid="15" grpId="0" bldLvl="0" animBg="1"/>
      <p:bldP spid="16" grpId="0" bldLvl="0" animBg="1"/>
      <p:bldP spid="17" grpId="0" bldLvl="0" animBg="1"/>
      <p:bldP spid="19" grpId="0" bldLvl="0" animBg="1"/>
      <p:bldP spid="20" grpId="0" bldLvl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lang="zh-CN" altLang="en-US"/>
          </a:p>
        </p:txBody>
      </p:sp>
      <p:pic>
        <p:nvPicPr>
          <p:cNvPr id="6" name="图片 5" descr="PPT 中职英语S10（教师用书）_107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72795" y="798195"/>
            <a:ext cx="10646410" cy="5260975"/>
          </a:xfrm>
          <a:prstGeom prst="rect">
            <a:avLst/>
          </a:prstGeom>
        </p:spPr>
      </p:pic>
      <p:sp>
        <p:nvSpPr>
          <p:cNvPr id="18" name="矩形 17"/>
          <p:cNvSpPr/>
          <p:nvPr/>
        </p:nvSpPr>
        <p:spPr>
          <a:xfrm>
            <a:off x="2495550" y="1818005"/>
            <a:ext cx="1137920" cy="277495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5" name="矩形 4"/>
          <p:cNvSpPr/>
          <p:nvPr/>
        </p:nvSpPr>
        <p:spPr>
          <a:xfrm>
            <a:off x="2567305" y="2204720"/>
            <a:ext cx="1206500" cy="277495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7" name="矩形 6"/>
          <p:cNvSpPr/>
          <p:nvPr/>
        </p:nvSpPr>
        <p:spPr>
          <a:xfrm>
            <a:off x="5446395" y="2564765"/>
            <a:ext cx="858520" cy="277495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8" name="矩形 7"/>
          <p:cNvSpPr/>
          <p:nvPr/>
        </p:nvSpPr>
        <p:spPr>
          <a:xfrm>
            <a:off x="2351405" y="4293235"/>
            <a:ext cx="421640" cy="277495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9" name="矩形 8"/>
          <p:cNvSpPr/>
          <p:nvPr/>
        </p:nvSpPr>
        <p:spPr>
          <a:xfrm>
            <a:off x="1703705" y="5373370"/>
            <a:ext cx="521970" cy="277495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6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1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16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21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26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 bldLvl="0" animBg="1"/>
      <p:bldP spid="5" grpId="0" bldLvl="0" animBg="1"/>
      <p:bldP spid="7" grpId="0" bldLvl="0" animBg="1"/>
      <p:bldP spid="8" grpId="0" bldLvl="0" animBg="1"/>
      <p:bldP spid="9" grpId="0" bldLvl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4" name="图片 3" descr="PPT 中职英语S10（教师用书）_108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72795" y="798195"/>
            <a:ext cx="10646410" cy="5260975"/>
          </a:xfrm>
          <a:prstGeom prst="rect">
            <a:avLst/>
          </a:prstGeom>
        </p:spPr>
      </p:pic>
      <p:sp>
        <p:nvSpPr>
          <p:cNvPr id="5" name="矩形 4"/>
          <p:cNvSpPr/>
          <p:nvPr/>
        </p:nvSpPr>
        <p:spPr>
          <a:xfrm>
            <a:off x="1919605" y="1917065"/>
            <a:ext cx="2589530" cy="295200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6" name="矩形 5"/>
          <p:cNvSpPr/>
          <p:nvPr/>
        </p:nvSpPr>
        <p:spPr>
          <a:xfrm>
            <a:off x="1991360" y="2277110"/>
            <a:ext cx="1541145" cy="316800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7" name="矩形 6"/>
          <p:cNvSpPr/>
          <p:nvPr/>
        </p:nvSpPr>
        <p:spPr>
          <a:xfrm>
            <a:off x="1919605" y="2658745"/>
            <a:ext cx="780415" cy="277495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8" name="矩形 7"/>
          <p:cNvSpPr/>
          <p:nvPr/>
        </p:nvSpPr>
        <p:spPr>
          <a:xfrm>
            <a:off x="3532505" y="2658745"/>
            <a:ext cx="1969770" cy="316800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9" name="矩形 8"/>
          <p:cNvSpPr/>
          <p:nvPr/>
        </p:nvSpPr>
        <p:spPr>
          <a:xfrm>
            <a:off x="2207260" y="3429000"/>
            <a:ext cx="2059940" cy="277495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6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1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16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21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26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ldLvl="0" animBg="1"/>
      <p:bldP spid="6" grpId="0" bldLvl="0" animBg="1"/>
      <p:bldP spid="7" grpId="0" bldLvl="0" animBg="1"/>
      <p:bldP spid="8" grpId="0" bldLvl="0" animBg="1"/>
      <p:bldP spid="9" grpId="0" bldLvl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lang="zh-CN" altLang="en-US"/>
          </a:p>
        </p:txBody>
      </p:sp>
      <p:pic>
        <p:nvPicPr>
          <p:cNvPr id="7" name="图片 6" descr="PPT 中职英语S10（教师用书）_109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72795" y="836930"/>
            <a:ext cx="10646410" cy="5260975"/>
          </a:xfrm>
          <a:prstGeom prst="rect">
            <a:avLst/>
          </a:prstGeom>
        </p:spPr>
      </p:pic>
      <p:sp>
        <p:nvSpPr>
          <p:cNvPr id="8" name="矩形 7"/>
          <p:cNvSpPr/>
          <p:nvPr/>
        </p:nvSpPr>
        <p:spPr>
          <a:xfrm>
            <a:off x="2135505" y="1916430"/>
            <a:ext cx="513715" cy="295200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9" name="矩形 8"/>
          <p:cNvSpPr/>
          <p:nvPr/>
        </p:nvSpPr>
        <p:spPr>
          <a:xfrm>
            <a:off x="1415415" y="2708910"/>
            <a:ext cx="513715" cy="277495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0" name="矩形 9"/>
          <p:cNvSpPr/>
          <p:nvPr/>
        </p:nvSpPr>
        <p:spPr>
          <a:xfrm>
            <a:off x="2063750" y="3500755"/>
            <a:ext cx="447040" cy="270000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6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11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16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bldLvl="0" animBg="1"/>
      <p:bldP spid="9" grpId="0" bldLvl="0" animBg="1"/>
      <p:bldP spid="10" grpId="0" bldLvl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lang="zh-CN" altLang="en-US"/>
          </a:p>
        </p:txBody>
      </p:sp>
      <p:pic>
        <p:nvPicPr>
          <p:cNvPr id="5" name="图片 4" descr="PPT 中职英语S10（教师用书）_110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72795" y="836930"/>
            <a:ext cx="10646410" cy="5260975"/>
          </a:xfrm>
          <a:prstGeom prst="rect">
            <a:avLst/>
          </a:prstGeom>
        </p:spPr>
      </p:pic>
      <p:sp>
        <p:nvSpPr>
          <p:cNvPr id="6" name="矩形 5"/>
          <p:cNvSpPr/>
          <p:nvPr/>
        </p:nvSpPr>
        <p:spPr>
          <a:xfrm>
            <a:off x="2259965" y="1557020"/>
            <a:ext cx="3340735" cy="306070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7" name="矩形 6"/>
          <p:cNvSpPr/>
          <p:nvPr/>
        </p:nvSpPr>
        <p:spPr>
          <a:xfrm>
            <a:off x="1775460" y="1958340"/>
            <a:ext cx="3406140" cy="288000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8" name="矩形 7"/>
          <p:cNvSpPr/>
          <p:nvPr/>
        </p:nvSpPr>
        <p:spPr>
          <a:xfrm>
            <a:off x="1793875" y="3068955"/>
            <a:ext cx="2786380" cy="318135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9" name="矩形 8"/>
          <p:cNvSpPr/>
          <p:nvPr/>
        </p:nvSpPr>
        <p:spPr>
          <a:xfrm>
            <a:off x="4580255" y="3500755"/>
            <a:ext cx="577850" cy="243840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0" name="矩形 9"/>
          <p:cNvSpPr/>
          <p:nvPr/>
        </p:nvSpPr>
        <p:spPr>
          <a:xfrm>
            <a:off x="3945890" y="5373370"/>
            <a:ext cx="2996565" cy="295200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1" name="矩形 10"/>
          <p:cNvSpPr/>
          <p:nvPr/>
        </p:nvSpPr>
        <p:spPr>
          <a:xfrm>
            <a:off x="3935730" y="5756275"/>
            <a:ext cx="2193925" cy="295200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6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11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16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21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26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31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bldLvl="0" animBg="1"/>
      <p:bldP spid="7" grpId="0" bldLvl="0" animBg="1"/>
      <p:bldP spid="8" grpId="0" bldLvl="0" animBg="1"/>
      <p:bldP spid="9" grpId="0" bldLvl="0" animBg="1"/>
      <p:bldP spid="10" grpId="0" bldLvl="0" animBg="1"/>
      <p:bldP spid="11" grpId="0" bldLvl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lang="zh-CN" altLang="en-US"/>
          </a:p>
        </p:txBody>
      </p:sp>
      <p:pic>
        <p:nvPicPr>
          <p:cNvPr id="2" name="图片 1" descr="基础模块1和2今年改动页_5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67080" y="1196340"/>
            <a:ext cx="10647045" cy="5259705"/>
          </a:xfrm>
          <a:prstGeom prst="rect">
            <a:avLst/>
          </a:prstGeom>
        </p:spPr>
      </p:pic>
      <p:sp>
        <p:nvSpPr>
          <p:cNvPr id="6" name="矩形 5"/>
          <p:cNvSpPr/>
          <p:nvPr/>
        </p:nvSpPr>
        <p:spPr>
          <a:xfrm>
            <a:off x="2279650" y="3429000"/>
            <a:ext cx="1684020" cy="306000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4" name="矩形 3"/>
          <p:cNvSpPr/>
          <p:nvPr>
            <p:custDataLst>
              <p:tags r:id="rId2"/>
            </p:custDataLst>
          </p:nvPr>
        </p:nvSpPr>
        <p:spPr>
          <a:xfrm>
            <a:off x="2099945" y="3824605"/>
            <a:ext cx="2357120" cy="306070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9" name="矩形 8"/>
          <p:cNvSpPr/>
          <p:nvPr>
            <p:custDataLst>
              <p:tags r:id="rId3"/>
            </p:custDataLst>
          </p:nvPr>
        </p:nvSpPr>
        <p:spPr>
          <a:xfrm>
            <a:off x="2423795" y="4220845"/>
            <a:ext cx="2033905" cy="282575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6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11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16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bldLvl="0" animBg="1"/>
      <p:bldP spid="4" grpId="0" bldLvl="0" animBg="1"/>
      <p:bldP spid="9" grpId="0" bldLvl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2" name="图片 1" descr="PPT 中职英语S10（教师用书）_112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72795" y="798195"/>
            <a:ext cx="10646410" cy="5260975"/>
          </a:xfrm>
          <a:prstGeom prst="rect">
            <a:avLst/>
          </a:prstGeom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2" name="图片 1" descr="PPT 中职英语S10（教师用书）_113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72795" y="798195"/>
            <a:ext cx="10646410" cy="5260975"/>
          </a:xfrm>
          <a:prstGeom prst="rect">
            <a:avLst/>
          </a:prstGeom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2" name="图片 1" descr="PPT 中职英语S10（教师用书）_114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72795" y="798195"/>
            <a:ext cx="10646410" cy="5260975"/>
          </a:xfrm>
          <a:prstGeom prst="rect">
            <a:avLst/>
          </a:prstGeom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2" name="图片 1" descr="PPT 中职英语S10（教师用书）_115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72795" y="798195"/>
            <a:ext cx="10646410" cy="5260975"/>
          </a:xfrm>
          <a:prstGeom prst="rect">
            <a:avLst/>
          </a:prstGeom>
        </p:spPr>
      </p:pic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2" name="图片 1" descr="PPT 中职英语S10（教师用书）_116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72795" y="798195"/>
            <a:ext cx="10646410" cy="5260975"/>
          </a:xfrm>
          <a:prstGeom prst="rect">
            <a:avLst/>
          </a:prstGeom>
        </p:spPr>
      </p:pic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2" name="图片 1" descr="PPT 中职英语S10（教师用书）_117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72795" y="798195"/>
            <a:ext cx="10646410" cy="5260975"/>
          </a:xfrm>
          <a:prstGeom prst="rect">
            <a:avLst/>
          </a:prstGeom>
        </p:spPr>
      </p:pic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2" name="图片 1" descr="PPT 中职英语S10（教师用书）_118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72795" y="798195"/>
            <a:ext cx="10646410" cy="5260975"/>
          </a:xfrm>
          <a:prstGeom prst="rect">
            <a:avLst/>
          </a:prstGeom>
        </p:spPr>
      </p:pic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2" name="图片 1" descr="PPT 中职英语S10（教师用书）_119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72795" y="798195"/>
            <a:ext cx="10646410" cy="5260975"/>
          </a:xfrm>
          <a:prstGeom prst="rect">
            <a:avLst/>
          </a:prstGeom>
        </p:spPr>
      </p:pic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2" name="图片 1" descr="PPT 中职英语S10（教师用书）_120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72795" y="798195"/>
            <a:ext cx="10646410" cy="5260975"/>
          </a:xfrm>
          <a:prstGeom prst="rect">
            <a:avLst/>
          </a:prstGeom>
        </p:spPr>
      </p:pic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2" name="图片 1" descr="PPT 中职英语S10（教师用书）_121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72795" y="798195"/>
            <a:ext cx="10646410" cy="5260975"/>
          </a:xfrm>
          <a:prstGeom prst="rect">
            <a:avLst/>
          </a:prstGeom>
        </p:spPr>
      </p:pic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2" name="图片 1" descr="PPT 中职英语S10（教师用书）_122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72795" y="798195"/>
            <a:ext cx="10646410" cy="5260975"/>
          </a:xfrm>
          <a:prstGeom prst="rect">
            <a:avLst/>
          </a:prstGeom>
        </p:spPr>
      </p:pic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2" name="图片 1" descr="PPT 中职英语S10（教师用书）_123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72795" y="798195"/>
            <a:ext cx="10646410" cy="5260975"/>
          </a:xfrm>
          <a:prstGeom prst="rect">
            <a:avLst/>
          </a:prstGeom>
        </p:spPr>
      </p:pic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3" name="图片 2" descr="基础模块1和2今年改动页_6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67080" y="1196340"/>
            <a:ext cx="10647045" cy="5259705"/>
          </a:xfrm>
          <a:prstGeom prst="rect">
            <a:avLst/>
          </a:prstGeom>
        </p:spPr>
      </p:pic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lang="zh-CN" altLang="en-US"/>
          </a:p>
        </p:txBody>
      </p:sp>
      <p:pic>
        <p:nvPicPr>
          <p:cNvPr id="10" name="图片 9" descr="PPT 中职英语S10（教师用书）_125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72795" y="798195"/>
            <a:ext cx="10646410" cy="5260975"/>
          </a:xfrm>
          <a:prstGeom prst="rect">
            <a:avLst/>
          </a:prstGeom>
        </p:spPr>
      </p:pic>
      <p:sp>
        <p:nvSpPr>
          <p:cNvPr id="5" name="矩形 4"/>
          <p:cNvSpPr/>
          <p:nvPr/>
        </p:nvSpPr>
        <p:spPr>
          <a:xfrm>
            <a:off x="983615" y="798195"/>
            <a:ext cx="356870" cy="269875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6" name="矩形 5"/>
          <p:cNvSpPr/>
          <p:nvPr/>
        </p:nvSpPr>
        <p:spPr>
          <a:xfrm>
            <a:off x="911225" y="1914525"/>
            <a:ext cx="375920" cy="269875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7" name="矩形 6"/>
          <p:cNvSpPr/>
          <p:nvPr/>
        </p:nvSpPr>
        <p:spPr>
          <a:xfrm>
            <a:off x="911225" y="3068955"/>
            <a:ext cx="375920" cy="269875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8" name="矩形 7"/>
          <p:cNvSpPr/>
          <p:nvPr/>
        </p:nvSpPr>
        <p:spPr>
          <a:xfrm>
            <a:off x="964565" y="3862070"/>
            <a:ext cx="375920" cy="363220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9" name="矩形 8"/>
          <p:cNvSpPr/>
          <p:nvPr/>
        </p:nvSpPr>
        <p:spPr>
          <a:xfrm>
            <a:off x="911225" y="4583430"/>
            <a:ext cx="375920" cy="363220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6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1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16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21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26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ldLvl="0" animBg="1"/>
      <p:bldP spid="6" grpId="0" bldLvl="0" animBg="1"/>
      <p:bldP spid="7" grpId="0" bldLvl="0" animBg="1"/>
      <p:bldP spid="8" grpId="0" bldLvl="0" animBg="1"/>
      <p:bldP spid="9" grpId="0" bldLvl="0" animBg="1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lang="zh-CN" altLang="en-US"/>
          </a:p>
        </p:txBody>
      </p:sp>
      <p:pic>
        <p:nvPicPr>
          <p:cNvPr id="10" name="图片 9" descr="PPT 中职英语S10（教师用书）_126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72795" y="798195"/>
            <a:ext cx="10646410" cy="5260975"/>
          </a:xfrm>
          <a:prstGeom prst="rect">
            <a:avLst/>
          </a:prstGeom>
        </p:spPr>
      </p:pic>
      <p:sp>
        <p:nvSpPr>
          <p:cNvPr id="8" name="矩形 7"/>
          <p:cNvSpPr/>
          <p:nvPr/>
        </p:nvSpPr>
        <p:spPr>
          <a:xfrm>
            <a:off x="983615" y="804545"/>
            <a:ext cx="375920" cy="323215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5" name="矩形 4"/>
          <p:cNvSpPr/>
          <p:nvPr/>
        </p:nvSpPr>
        <p:spPr>
          <a:xfrm>
            <a:off x="911225" y="1557655"/>
            <a:ext cx="375920" cy="363220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6" name="矩形 5"/>
          <p:cNvSpPr/>
          <p:nvPr/>
        </p:nvSpPr>
        <p:spPr>
          <a:xfrm>
            <a:off x="983615" y="2349500"/>
            <a:ext cx="375920" cy="363220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7" name="矩形 6"/>
          <p:cNvSpPr/>
          <p:nvPr/>
        </p:nvSpPr>
        <p:spPr>
          <a:xfrm>
            <a:off x="911225" y="3070225"/>
            <a:ext cx="375920" cy="363220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9" name="矩形 8"/>
          <p:cNvSpPr/>
          <p:nvPr/>
        </p:nvSpPr>
        <p:spPr>
          <a:xfrm>
            <a:off x="983615" y="3862070"/>
            <a:ext cx="375920" cy="363220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6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1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16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21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26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bldLvl="0" animBg="1"/>
      <p:bldP spid="5" grpId="0" bldLvl="0" animBg="1"/>
      <p:bldP spid="6" grpId="0" bldLvl="0" animBg="1"/>
      <p:bldP spid="7" grpId="0" bldLvl="0" animBg="1"/>
      <p:bldP spid="9" grpId="0" bldLvl="0" animBg="1"/>
    </p:bld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lang="zh-CN" altLang="en-US"/>
          </a:p>
        </p:txBody>
      </p:sp>
      <p:pic>
        <p:nvPicPr>
          <p:cNvPr id="7" name="图片 6" descr="PPT 中职英语S10（教师用书）_127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72795" y="798195"/>
            <a:ext cx="10646410" cy="5260975"/>
          </a:xfrm>
          <a:prstGeom prst="rect">
            <a:avLst/>
          </a:prstGeom>
        </p:spPr>
      </p:pic>
      <p:sp>
        <p:nvSpPr>
          <p:cNvPr id="8" name="矩形 7"/>
          <p:cNvSpPr/>
          <p:nvPr/>
        </p:nvSpPr>
        <p:spPr>
          <a:xfrm>
            <a:off x="983615" y="1124585"/>
            <a:ext cx="375920" cy="363220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5" name="矩形 4"/>
          <p:cNvSpPr/>
          <p:nvPr/>
        </p:nvSpPr>
        <p:spPr>
          <a:xfrm>
            <a:off x="983615" y="2636520"/>
            <a:ext cx="375920" cy="363220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6" name="矩形 5"/>
          <p:cNvSpPr/>
          <p:nvPr/>
        </p:nvSpPr>
        <p:spPr>
          <a:xfrm>
            <a:off x="964565" y="4149090"/>
            <a:ext cx="375920" cy="363220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6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1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16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bldLvl="0" animBg="1"/>
      <p:bldP spid="5" grpId="0" bldLvl="0" animBg="1"/>
      <p:bldP spid="6" grpId="0" bldLvl="0" animBg="1"/>
    </p:bld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lang="zh-CN" altLang="en-US"/>
          </a:p>
        </p:txBody>
      </p:sp>
      <p:pic>
        <p:nvPicPr>
          <p:cNvPr id="6" name="图片 5" descr="PPT 中职英语S10（教师用书）_128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72795" y="798195"/>
            <a:ext cx="10646410" cy="5260975"/>
          </a:xfrm>
          <a:prstGeom prst="rect">
            <a:avLst/>
          </a:prstGeom>
        </p:spPr>
      </p:pic>
      <p:sp>
        <p:nvSpPr>
          <p:cNvPr id="8" name="矩形 7"/>
          <p:cNvSpPr/>
          <p:nvPr/>
        </p:nvSpPr>
        <p:spPr>
          <a:xfrm>
            <a:off x="983615" y="798195"/>
            <a:ext cx="375920" cy="363220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5" name="矩形 4"/>
          <p:cNvSpPr/>
          <p:nvPr/>
        </p:nvSpPr>
        <p:spPr>
          <a:xfrm>
            <a:off x="983615" y="2635885"/>
            <a:ext cx="375920" cy="363220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6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1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bldLvl="0" animBg="1"/>
      <p:bldP spid="5" grpId="0" bldLvl="0" animBg="1"/>
    </p:bld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lang="zh-CN" altLang="en-US"/>
          </a:p>
        </p:txBody>
      </p:sp>
      <p:pic>
        <p:nvPicPr>
          <p:cNvPr id="10" name="图片 9" descr="PPT 中职英语S10（教师用书）_129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72795" y="798195"/>
            <a:ext cx="10646410" cy="5260975"/>
          </a:xfrm>
          <a:prstGeom prst="rect">
            <a:avLst/>
          </a:prstGeom>
        </p:spPr>
      </p:pic>
      <p:sp>
        <p:nvSpPr>
          <p:cNvPr id="8" name="矩形 7"/>
          <p:cNvSpPr/>
          <p:nvPr/>
        </p:nvSpPr>
        <p:spPr>
          <a:xfrm>
            <a:off x="983615" y="1124585"/>
            <a:ext cx="375920" cy="363220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5" name="矩形 4"/>
          <p:cNvSpPr/>
          <p:nvPr/>
        </p:nvSpPr>
        <p:spPr>
          <a:xfrm>
            <a:off x="911225" y="1916430"/>
            <a:ext cx="375920" cy="363220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6" name="矩形 5"/>
          <p:cNvSpPr/>
          <p:nvPr/>
        </p:nvSpPr>
        <p:spPr>
          <a:xfrm>
            <a:off x="911860" y="2638425"/>
            <a:ext cx="375920" cy="363220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7" name="矩形 6"/>
          <p:cNvSpPr/>
          <p:nvPr/>
        </p:nvSpPr>
        <p:spPr>
          <a:xfrm>
            <a:off x="983615" y="3860800"/>
            <a:ext cx="375920" cy="363220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9" name="矩形 8"/>
          <p:cNvSpPr/>
          <p:nvPr/>
        </p:nvSpPr>
        <p:spPr>
          <a:xfrm>
            <a:off x="911225" y="4580890"/>
            <a:ext cx="375920" cy="363220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6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1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16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21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26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bldLvl="0" animBg="1"/>
      <p:bldP spid="5" grpId="0" bldLvl="0" animBg="1"/>
      <p:bldP spid="6" grpId="0" bldLvl="0" animBg="1"/>
      <p:bldP spid="7" grpId="0" bldLvl="0" animBg="1"/>
      <p:bldP spid="9" grpId="0" bldLvl="0" animBg="1"/>
    </p:bld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lang="zh-CN" altLang="en-US"/>
          </a:p>
        </p:txBody>
      </p:sp>
      <p:pic>
        <p:nvPicPr>
          <p:cNvPr id="10" name="图片 9" descr="PPT 中职英语S10（教师用书）_130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72795" y="798195"/>
            <a:ext cx="10646410" cy="5260975"/>
          </a:xfrm>
          <a:prstGeom prst="rect">
            <a:avLst/>
          </a:prstGeom>
        </p:spPr>
      </p:pic>
      <p:sp>
        <p:nvSpPr>
          <p:cNvPr id="8" name="矩形 7"/>
          <p:cNvSpPr/>
          <p:nvPr/>
        </p:nvSpPr>
        <p:spPr>
          <a:xfrm>
            <a:off x="983615" y="798195"/>
            <a:ext cx="375920" cy="363220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5" name="矩形 4"/>
          <p:cNvSpPr/>
          <p:nvPr/>
        </p:nvSpPr>
        <p:spPr>
          <a:xfrm>
            <a:off x="983615" y="1484630"/>
            <a:ext cx="375920" cy="363220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6" name="矩形 5"/>
          <p:cNvSpPr/>
          <p:nvPr/>
        </p:nvSpPr>
        <p:spPr>
          <a:xfrm>
            <a:off x="911225" y="2671445"/>
            <a:ext cx="375920" cy="363220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7" name="矩形 6"/>
          <p:cNvSpPr/>
          <p:nvPr/>
        </p:nvSpPr>
        <p:spPr>
          <a:xfrm>
            <a:off x="911225" y="3786505"/>
            <a:ext cx="375920" cy="363220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9" name="矩形 8"/>
          <p:cNvSpPr/>
          <p:nvPr/>
        </p:nvSpPr>
        <p:spPr>
          <a:xfrm>
            <a:off x="983615" y="4614545"/>
            <a:ext cx="375920" cy="363220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6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1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16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21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26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bldLvl="0" animBg="1"/>
      <p:bldP spid="5" grpId="0" bldLvl="0" animBg="1"/>
      <p:bldP spid="6" grpId="0" bldLvl="0" animBg="1"/>
      <p:bldP spid="7" grpId="0" bldLvl="0" animBg="1"/>
      <p:bldP spid="9" grpId="0" bldLvl="0" animBg="1"/>
    </p:bld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lang="zh-CN" altLang="en-US"/>
          </a:p>
        </p:txBody>
      </p:sp>
      <p:pic>
        <p:nvPicPr>
          <p:cNvPr id="10" name="图片 9" descr="PPT 中职英语S10（教师用书）_131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72795" y="798195"/>
            <a:ext cx="10646410" cy="5260975"/>
          </a:xfrm>
          <a:prstGeom prst="rect">
            <a:avLst/>
          </a:prstGeom>
        </p:spPr>
      </p:pic>
      <p:sp>
        <p:nvSpPr>
          <p:cNvPr id="8" name="矩形 7"/>
          <p:cNvSpPr/>
          <p:nvPr/>
        </p:nvSpPr>
        <p:spPr>
          <a:xfrm>
            <a:off x="911225" y="1412875"/>
            <a:ext cx="375920" cy="363220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5" name="矩形 4"/>
          <p:cNvSpPr/>
          <p:nvPr/>
        </p:nvSpPr>
        <p:spPr>
          <a:xfrm>
            <a:off x="983615" y="1825625"/>
            <a:ext cx="375920" cy="363220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6" name="矩形 5"/>
          <p:cNvSpPr/>
          <p:nvPr/>
        </p:nvSpPr>
        <p:spPr>
          <a:xfrm>
            <a:off x="911225" y="2206625"/>
            <a:ext cx="375920" cy="363220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7" name="矩形 6"/>
          <p:cNvSpPr/>
          <p:nvPr/>
        </p:nvSpPr>
        <p:spPr>
          <a:xfrm>
            <a:off x="983615" y="2493010"/>
            <a:ext cx="375920" cy="363220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9" name="矩形 8"/>
          <p:cNvSpPr/>
          <p:nvPr/>
        </p:nvSpPr>
        <p:spPr>
          <a:xfrm>
            <a:off x="911225" y="2924810"/>
            <a:ext cx="375920" cy="363220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6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1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16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21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26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bldLvl="0" animBg="1"/>
      <p:bldP spid="5" grpId="0" bldLvl="0" animBg="1"/>
      <p:bldP spid="6" grpId="0" bldLvl="0" animBg="1"/>
      <p:bldP spid="7" grpId="0" bldLvl="0" animBg="1"/>
      <p:bldP spid="9" grpId="0" bldLvl="0" animBg="1"/>
    </p:bld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lang="zh-CN" altLang="en-US"/>
          </a:p>
        </p:txBody>
      </p:sp>
      <p:pic>
        <p:nvPicPr>
          <p:cNvPr id="5" name="图片 4" descr="PPT 中职英语S10（教师用书）_132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72795" y="1228725"/>
            <a:ext cx="10646410" cy="5260975"/>
          </a:xfrm>
          <a:prstGeom prst="rect">
            <a:avLst/>
          </a:prstGeom>
        </p:spPr>
      </p:pic>
      <p:pic>
        <p:nvPicPr>
          <p:cNvPr id="6" name="图片 5" descr="中职对口升学考试总复习  英语_3"/>
          <p:cNvPicPr>
            <a:picLocks noChangeAspect="1"/>
          </p:cNvPicPr>
          <p:nvPr/>
        </p:nvPicPr>
        <p:blipFill>
          <a:blip r:embed="rId2"/>
          <a:srcRect t="565" r="85070" b="95148"/>
          <a:stretch>
            <a:fillRect/>
          </a:stretch>
        </p:blipFill>
        <p:spPr>
          <a:xfrm>
            <a:off x="623570" y="764540"/>
            <a:ext cx="1563370" cy="294005"/>
          </a:xfrm>
          <a:prstGeom prst="rect">
            <a:avLst/>
          </a:prstGeom>
        </p:spPr>
      </p:pic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lang="zh-CN" altLang="en-US"/>
          </a:p>
        </p:txBody>
      </p:sp>
      <p:pic>
        <p:nvPicPr>
          <p:cNvPr id="15" name="图片 14" descr="PPT 中职英语S10（教师用书）_133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72795" y="798195"/>
            <a:ext cx="10646410" cy="5260975"/>
          </a:xfrm>
          <a:prstGeom prst="rect">
            <a:avLst/>
          </a:prstGeom>
        </p:spPr>
      </p:pic>
      <p:sp>
        <p:nvSpPr>
          <p:cNvPr id="8" name="矩形 7"/>
          <p:cNvSpPr/>
          <p:nvPr/>
        </p:nvSpPr>
        <p:spPr>
          <a:xfrm>
            <a:off x="983615" y="798195"/>
            <a:ext cx="375920" cy="363220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5" name="矩形 4"/>
          <p:cNvSpPr/>
          <p:nvPr/>
        </p:nvSpPr>
        <p:spPr>
          <a:xfrm>
            <a:off x="911225" y="1196975"/>
            <a:ext cx="375920" cy="363220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6" name="矩形 5"/>
          <p:cNvSpPr/>
          <p:nvPr/>
        </p:nvSpPr>
        <p:spPr>
          <a:xfrm>
            <a:off x="983615" y="1546860"/>
            <a:ext cx="375920" cy="412115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7" name="矩形 6"/>
          <p:cNvSpPr/>
          <p:nvPr/>
        </p:nvSpPr>
        <p:spPr>
          <a:xfrm>
            <a:off x="911225" y="1916430"/>
            <a:ext cx="375920" cy="363220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9" name="矩形 8"/>
          <p:cNvSpPr/>
          <p:nvPr/>
        </p:nvSpPr>
        <p:spPr>
          <a:xfrm>
            <a:off x="983615" y="2276475"/>
            <a:ext cx="375920" cy="363220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0" name="矩形 9"/>
          <p:cNvSpPr/>
          <p:nvPr/>
        </p:nvSpPr>
        <p:spPr>
          <a:xfrm>
            <a:off x="911225" y="2708910"/>
            <a:ext cx="375920" cy="363220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1" name="矩形 10"/>
          <p:cNvSpPr/>
          <p:nvPr/>
        </p:nvSpPr>
        <p:spPr>
          <a:xfrm>
            <a:off x="911225" y="3070225"/>
            <a:ext cx="375920" cy="363220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2" name="矩形 11"/>
          <p:cNvSpPr/>
          <p:nvPr/>
        </p:nvSpPr>
        <p:spPr>
          <a:xfrm>
            <a:off x="983615" y="3413760"/>
            <a:ext cx="375920" cy="363220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3" name="矩形 12"/>
          <p:cNvSpPr/>
          <p:nvPr/>
        </p:nvSpPr>
        <p:spPr>
          <a:xfrm>
            <a:off x="983615" y="3863975"/>
            <a:ext cx="375920" cy="363220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4" name="矩形 13"/>
          <p:cNvSpPr/>
          <p:nvPr/>
        </p:nvSpPr>
        <p:spPr>
          <a:xfrm>
            <a:off x="964565" y="4149090"/>
            <a:ext cx="375920" cy="363220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6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1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16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21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26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31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36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41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46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51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bldLvl="0" animBg="1"/>
      <p:bldP spid="5" grpId="0" bldLvl="0" animBg="1"/>
      <p:bldP spid="6" grpId="0" bldLvl="0" animBg="1"/>
      <p:bldP spid="7" grpId="0" bldLvl="0" animBg="1"/>
      <p:bldP spid="9" grpId="0" bldLvl="0" animBg="1"/>
      <p:bldP spid="10" grpId="0" bldLvl="0" animBg="1"/>
      <p:bldP spid="11" grpId="0" bldLvl="0" animBg="1"/>
      <p:bldP spid="12" grpId="0" bldLvl="0" animBg="1"/>
      <p:bldP spid="13" grpId="0" bldLvl="0" animBg="1"/>
      <p:bldP spid="14" grpId="0" bldLvl="0" animBg="1"/>
    </p:bld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lang="zh-CN" altLang="en-US"/>
          </a:p>
        </p:txBody>
      </p:sp>
      <p:pic>
        <p:nvPicPr>
          <p:cNvPr id="7" name="图片 6" descr="PPT 中职英语S10（教师用书）_134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72795" y="798195"/>
            <a:ext cx="10646410" cy="5260975"/>
          </a:xfrm>
          <a:prstGeom prst="rect">
            <a:avLst/>
          </a:prstGeom>
        </p:spPr>
      </p:pic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lang="zh-CN" altLang="en-US"/>
          </a:p>
        </p:txBody>
      </p:sp>
      <p:pic>
        <p:nvPicPr>
          <p:cNvPr id="7" name="图片 6" descr="PPT 中职英语S10（教师用书）_135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72795" y="798195"/>
            <a:ext cx="10646410" cy="526097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lang="zh-CN" altLang="en-US"/>
          </a:p>
        </p:txBody>
      </p:sp>
      <p:pic>
        <p:nvPicPr>
          <p:cNvPr id="6" name="图片 5" descr="PPT 中职英语S10（教师用书）_136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72795" y="798195"/>
            <a:ext cx="10646410" cy="5260975"/>
          </a:xfrm>
          <a:prstGeom prst="rect">
            <a:avLst/>
          </a:prstGeom>
        </p:spPr>
      </p:pic>
      <p:sp>
        <p:nvSpPr>
          <p:cNvPr id="13" name="矩形 12"/>
          <p:cNvSpPr/>
          <p:nvPr/>
        </p:nvSpPr>
        <p:spPr>
          <a:xfrm>
            <a:off x="983615" y="798195"/>
            <a:ext cx="375920" cy="363220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5" name="矩形 4"/>
          <p:cNvSpPr/>
          <p:nvPr/>
        </p:nvSpPr>
        <p:spPr>
          <a:xfrm>
            <a:off x="911225" y="1412875"/>
            <a:ext cx="375920" cy="363220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7" name="矩形 6"/>
          <p:cNvSpPr/>
          <p:nvPr/>
        </p:nvSpPr>
        <p:spPr>
          <a:xfrm>
            <a:off x="911225" y="2996565"/>
            <a:ext cx="375920" cy="363220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8" name="矩形 7"/>
          <p:cNvSpPr/>
          <p:nvPr/>
        </p:nvSpPr>
        <p:spPr>
          <a:xfrm>
            <a:off x="983615" y="4004945"/>
            <a:ext cx="375920" cy="363220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9" name="矩形 8"/>
          <p:cNvSpPr/>
          <p:nvPr/>
        </p:nvSpPr>
        <p:spPr>
          <a:xfrm>
            <a:off x="983615" y="5085080"/>
            <a:ext cx="375920" cy="363220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6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1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16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21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26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bldLvl="0" animBg="1"/>
      <p:bldP spid="5" grpId="0" bldLvl="0" animBg="1"/>
      <p:bldP spid="7" grpId="0" bldLvl="0" animBg="1"/>
      <p:bldP spid="8" grpId="0" bldLvl="0" animBg="1"/>
      <p:bldP spid="9" grpId="0" bldLvl="0" animBg="1"/>
    </p:bld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lang="zh-CN" altLang="en-US"/>
          </a:p>
        </p:txBody>
      </p:sp>
      <p:pic>
        <p:nvPicPr>
          <p:cNvPr id="6" name="图片 5" descr="PPT 中职英语S10（教师用书）_137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72795" y="798195"/>
            <a:ext cx="10646410" cy="5260975"/>
          </a:xfrm>
          <a:prstGeom prst="rect">
            <a:avLst/>
          </a:prstGeom>
        </p:spPr>
      </p:pic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lang="zh-CN" altLang="en-US"/>
          </a:p>
        </p:txBody>
      </p:sp>
      <p:pic>
        <p:nvPicPr>
          <p:cNvPr id="5" name="图片 4" descr="PPT 中职英语S10（教师用书）_138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72795" y="798195"/>
            <a:ext cx="10646410" cy="5260975"/>
          </a:xfrm>
          <a:prstGeom prst="rect">
            <a:avLst/>
          </a:prstGeom>
        </p:spPr>
      </p:pic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lang="zh-CN" altLang="en-US"/>
          </a:p>
        </p:txBody>
      </p:sp>
      <p:pic>
        <p:nvPicPr>
          <p:cNvPr id="11" name="图片 10" descr="PPT 中职英语S10（教师用书）_139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72795" y="798195"/>
            <a:ext cx="10646410" cy="5260975"/>
          </a:xfrm>
          <a:prstGeom prst="rect">
            <a:avLst/>
          </a:prstGeom>
        </p:spPr>
      </p:pic>
      <p:sp>
        <p:nvSpPr>
          <p:cNvPr id="12" name="矩形 11"/>
          <p:cNvSpPr/>
          <p:nvPr/>
        </p:nvSpPr>
        <p:spPr>
          <a:xfrm>
            <a:off x="911225" y="1124585"/>
            <a:ext cx="375920" cy="363220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3" name="矩形 12"/>
          <p:cNvSpPr/>
          <p:nvPr/>
        </p:nvSpPr>
        <p:spPr>
          <a:xfrm>
            <a:off x="911225" y="1484630"/>
            <a:ext cx="375920" cy="363220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4" name="矩形 13"/>
          <p:cNvSpPr/>
          <p:nvPr/>
        </p:nvSpPr>
        <p:spPr>
          <a:xfrm>
            <a:off x="911225" y="1847850"/>
            <a:ext cx="375920" cy="363220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5" name="矩形 14"/>
          <p:cNvSpPr/>
          <p:nvPr/>
        </p:nvSpPr>
        <p:spPr>
          <a:xfrm>
            <a:off x="911225" y="2204720"/>
            <a:ext cx="375920" cy="363220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6" name="矩形 15"/>
          <p:cNvSpPr/>
          <p:nvPr/>
        </p:nvSpPr>
        <p:spPr>
          <a:xfrm>
            <a:off x="911225" y="2996565"/>
            <a:ext cx="375920" cy="363220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6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11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16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21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26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bldLvl="0" animBg="1"/>
      <p:bldP spid="13" grpId="0" bldLvl="0" animBg="1"/>
      <p:bldP spid="14" grpId="0" bldLvl="0" animBg="1"/>
      <p:bldP spid="15" grpId="0" bldLvl="0" animBg="1"/>
      <p:bldP spid="16" grpId="0" bldLvl="0" animBg="1"/>
    </p:bld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lang="zh-CN" altLang="en-US"/>
          </a:p>
        </p:txBody>
      </p:sp>
      <p:pic>
        <p:nvPicPr>
          <p:cNvPr id="12" name="图片 11" descr="PPT 中职英语S10（教师用书）_140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72795" y="798195"/>
            <a:ext cx="10646410" cy="5260975"/>
          </a:xfrm>
          <a:prstGeom prst="rect">
            <a:avLst/>
          </a:prstGeom>
        </p:spPr>
      </p:pic>
      <p:sp>
        <p:nvSpPr>
          <p:cNvPr id="5" name="矩形 4"/>
          <p:cNvSpPr/>
          <p:nvPr/>
        </p:nvSpPr>
        <p:spPr>
          <a:xfrm>
            <a:off x="911225" y="1844675"/>
            <a:ext cx="2885440" cy="363220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6" name="矩形 5"/>
          <p:cNvSpPr/>
          <p:nvPr/>
        </p:nvSpPr>
        <p:spPr>
          <a:xfrm>
            <a:off x="1199515" y="2636520"/>
            <a:ext cx="2573655" cy="331200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8" name="矩形 7"/>
          <p:cNvSpPr/>
          <p:nvPr/>
        </p:nvSpPr>
        <p:spPr>
          <a:xfrm>
            <a:off x="1055370" y="3387725"/>
            <a:ext cx="4095115" cy="342265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9" name="矩形 8"/>
          <p:cNvSpPr/>
          <p:nvPr/>
        </p:nvSpPr>
        <p:spPr>
          <a:xfrm>
            <a:off x="3647440" y="3789045"/>
            <a:ext cx="2827655" cy="324000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0" name="矩形 9"/>
          <p:cNvSpPr/>
          <p:nvPr/>
        </p:nvSpPr>
        <p:spPr>
          <a:xfrm>
            <a:off x="2135505" y="4149725"/>
            <a:ext cx="2871470" cy="351155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6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1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16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21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26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ldLvl="0" animBg="1"/>
      <p:bldP spid="6" grpId="0" bldLvl="0" animBg="1"/>
      <p:bldP spid="8" grpId="0" bldLvl="0" animBg="1"/>
      <p:bldP spid="9" grpId="0" bldLvl="0" animBg="1"/>
      <p:bldP spid="10" grpId="0" bldLvl="0" animBg="1"/>
    </p:bld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lang="zh-CN" altLang="en-US"/>
          </a:p>
        </p:txBody>
      </p:sp>
      <p:pic>
        <p:nvPicPr>
          <p:cNvPr id="10" name="图片 9" descr="PPT 中职英语S10（教师用书）_141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72795" y="798195"/>
            <a:ext cx="10646410" cy="5260975"/>
          </a:xfrm>
          <a:prstGeom prst="rect">
            <a:avLst/>
          </a:prstGeom>
        </p:spPr>
      </p:pic>
      <p:sp>
        <p:nvSpPr>
          <p:cNvPr id="5" name="矩形 4"/>
          <p:cNvSpPr/>
          <p:nvPr/>
        </p:nvSpPr>
        <p:spPr>
          <a:xfrm>
            <a:off x="5210175" y="1457960"/>
            <a:ext cx="2246630" cy="363220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6" name="矩形 5"/>
          <p:cNvSpPr/>
          <p:nvPr/>
        </p:nvSpPr>
        <p:spPr>
          <a:xfrm>
            <a:off x="1127125" y="1916430"/>
            <a:ext cx="1200785" cy="280670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7" name="矩形 6"/>
          <p:cNvSpPr/>
          <p:nvPr/>
        </p:nvSpPr>
        <p:spPr>
          <a:xfrm>
            <a:off x="5159375" y="1850390"/>
            <a:ext cx="1731010" cy="360000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8" name="矩形 7"/>
          <p:cNvSpPr/>
          <p:nvPr/>
        </p:nvSpPr>
        <p:spPr>
          <a:xfrm>
            <a:off x="1110615" y="2276475"/>
            <a:ext cx="810260" cy="316800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1" name="矩形 10"/>
          <p:cNvSpPr/>
          <p:nvPr/>
        </p:nvSpPr>
        <p:spPr>
          <a:xfrm>
            <a:off x="7463790" y="2636520"/>
            <a:ext cx="1857375" cy="342000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2" name="矩形 11"/>
          <p:cNvSpPr/>
          <p:nvPr/>
        </p:nvSpPr>
        <p:spPr>
          <a:xfrm>
            <a:off x="1199515" y="2996565"/>
            <a:ext cx="1499235" cy="363220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3" name="矩形 12"/>
          <p:cNvSpPr/>
          <p:nvPr/>
        </p:nvSpPr>
        <p:spPr>
          <a:xfrm>
            <a:off x="5735955" y="2996565"/>
            <a:ext cx="1299210" cy="363220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4" name="矩形 13"/>
          <p:cNvSpPr/>
          <p:nvPr/>
        </p:nvSpPr>
        <p:spPr>
          <a:xfrm>
            <a:off x="7320280" y="3359785"/>
            <a:ext cx="2118360" cy="363220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5" name="矩形 14"/>
          <p:cNvSpPr/>
          <p:nvPr/>
        </p:nvSpPr>
        <p:spPr>
          <a:xfrm>
            <a:off x="3503295" y="4148455"/>
            <a:ext cx="880110" cy="316800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6" name="矩形 15"/>
          <p:cNvSpPr/>
          <p:nvPr/>
        </p:nvSpPr>
        <p:spPr>
          <a:xfrm>
            <a:off x="9120505" y="4139565"/>
            <a:ext cx="828040" cy="325120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6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1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16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21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26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31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36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41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46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51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ldLvl="0" animBg="1"/>
      <p:bldP spid="6" grpId="0" bldLvl="0" animBg="1"/>
      <p:bldP spid="7" grpId="0" bldLvl="0" animBg="1"/>
      <p:bldP spid="8" grpId="0" bldLvl="0" animBg="1"/>
      <p:bldP spid="11" grpId="0" bldLvl="0" animBg="1"/>
      <p:bldP spid="12" grpId="0" bldLvl="0" animBg="1"/>
      <p:bldP spid="13" grpId="0" bldLvl="0" animBg="1"/>
      <p:bldP spid="14" grpId="0" bldLvl="0" animBg="1"/>
      <p:bldP spid="15" grpId="0" bldLvl="0" animBg="1"/>
      <p:bldP spid="16" grpId="0" bldLvl="0" animBg="1"/>
    </p:bld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37890" name="图片 37889" descr="end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24417" y="2468033"/>
            <a:ext cx="11129433" cy="1498600"/>
          </a:xfrm>
          <a:prstGeom prst="rect">
            <a:avLst/>
          </a:prstGeom>
          <a:noFill/>
          <a:ln w="9525">
            <a:noFill/>
          </a:ln>
        </p:spPr>
      </p:pic>
    </p:spTree>
  </p:cSld>
  <p:clrMapOvr>
    <a:masterClrMapping/>
  </p:clrMapOvr>
</p:sld>
</file>

<file path=ppt/tags/tag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TEMPLATE_CATEGORY" val="custom"/>
  <p:tag name="KSO_WM_TEMPLATE_INDEX" val="20205081"/>
</p:tagLst>
</file>

<file path=ppt/tags/tag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TEMPLATE_CATEGORY" val="custom"/>
  <p:tag name="KSO_WM_TEMPLATE_INDEX" val="20205081"/>
</p:tagLst>
</file>

<file path=ppt/tags/tag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62.xml><?xml version="1.0" encoding="utf-8"?>
<p:tagLst xmlns:p="http://schemas.openxmlformats.org/presentationml/2006/main">
  <p:tag name="KSO_WM_TEMPLATE_THUMBS_INDEX" val="1、4、7、12、13、14、15、16、17、18、20、24、25、28、33、36、40、43、44"/>
  <p:tag name="KSO_WM_TEMPLATE_SUBCATEGORY" val="19"/>
  <p:tag name="KSO_WM_TAG_VERSION" val="1.0"/>
  <p:tag name="KSO_WM_BEAUTIFY_FLAG" val="#wm#"/>
  <p:tag name="KSO_WM_TEMPLATE_CATEGORY" val="custom"/>
  <p:tag name="KSO_WM_TEMPLATE_INDEX" val="20205081"/>
  <p:tag name="KSO_WM_TEMPLATE_MASTER_TYPE" val="0"/>
  <p:tag name="KSO_WM_TEMPLATE_COLOR_TYPE" val="1"/>
  <p:tag name="KSO_WM_UNIT_SHOW_EDIT_AREA_INDICATION" val="1"/>
</p:tagLst>
</file>

<file path=ppt/tags/tag63.xml><?xml version="1.0" encoding="utf-8"?>
<p:tagLst xmlns:p="http://schemas.openxmlformats.org/presentationml/2006/main">
  <p:tag name="KSO_WM_BEAUTIFY_FLAG" val=""/>
</p:tagLst>
</file>

<file path=ppt/tags/tag64.xml><?xml version="1.0" encoding="utf-8"?>
<p:tagLst xmlns:p="http://schemas.openxmlformats.org/presentationml/2006/main">
  <p:tag name="KSO_WM_BEAUTIFY_FLAG" val=""/>
</p:tagLst>
</file>

<file path=ppt/tags/tag65.xml><?xml version="1.0" encoding="utf-8"?>
<p:tagLst xmlns:p="http://schemas.openxmlformats.org/presentationml/2006/main">
  <p:tag name="COMMONDATA" val="eyJoZGlkIjoiZTU0YmYyNWIxMTBjMzNmYjc5NjUwNjM3MjQ5MjM2Y2EifQ=="/>
  <p:tag name="KSO_WPP_MARK_KEY" val="9e72cf83-9129-4c76-90b2-e8ff0b6a4772"/>
</p:tagLst>
</file>

<file path=ppt/theme/theme1.xml><?xml version="1.0" encoding="utf-8"?>
<a:theme xmlns:a="http://schemas.openxmlformats.org/drawingml/2006/main" name="2_Office 主题">
  <a:themeElements>
    <a:clrScheme name="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FFFFFF"/>
      </a:accent3>
      <a:accent4>
        <a:srgbClr val="000000"/>
      </a:accent4>
      <a:accent5>
        <a:srgbClr val="B3C1DA"/>
      </a:accent5>
      <a:accent6>
        <a:srgbClr val="AC4744"/>
      </a:accent6>
      <a:hlink>
        <a:srgbClr val="0000FF"/>
      </a:hlink>
      <a:folHlink>
        <a:srgbClr val="800080"/>
      </a:folHlink>
    </a:clrScheme>
    <a:fontScheme name="">
      <a:majorFont>
        <a:latin typeface="Calibri"/>
        <a:ea typeface="宋体"/>
        <a:cs typeface=""/>
      </a:majorFont>
      <a:minorFont>
        <a:latin typeface="Calibri"/>
        <a:ea typeface="宋体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raClrSchemeLst>
    <a:extraClrScheme>
      <a:clrScheme name="">
        <a:dk1>
          <a:srgbClr val="000000"/>
        </a:dk1>
        <a:lt1>
          <a:srgbClr val="FFFFFF"/>
        </a:lt1>
        <a:dk2>
          <a:srgbClr val="1F497D"/>
        </a:dk2>
        <a:lt2>
          <a:srgbClr val="EEECE1"/>
        </a:lt2>
        <a:accent1>
          <a:srgbClr val="4F81BD"/>
        </a:accent1>
        <a:accent2>
          <a:srgbClr val="C0504D"/>
        </a:accent2>
        <a:accent3>
          <a:srgbClr val="FFFFFF"/>
        </a:accent3>
        <a:accent4>
          <a:srgbClr val="000000"/>
        </a:accent4>
        <a:accent5>
          <a:srgbClr val="B3C1DA"/>
        </a:accent5>
        <a:accent6>
          <a:srgbClr val="AC4744"/>
        </a:accent6>
        <a:hlink>
          <a:srgbClr val="0000FF"/>
        </a:hlink>
        <a:folHlink>
          <a:srgbClr val="80008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3_Office 主题">
  <a:themeElements>
    <a:clrScheme name="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FFFFFF"/>
      </a:accent3>
      <a:accent4>
        <a:srgbClr val="000000"/>
      </a:accent4>
      <a:accent5>
        <a:srgbClr val="B3C1DA"/>
      </a:accent5>
      <a:accent6>
        <a:srgbClr val="AC4744"/>
      </a:accent6>
      <a:hlink>
        <a:srgbClr val="0000FF"/>
      </a:hlink>
      <a:folHlink>
        <a:srgbClr val="800080"/>
      </a:folHlink>
    </a:clrScheme>
    <a:fontScheme name="">
      <a:majorFont>
        <a:latin typeface="Calibri"/>
        <a:ea typeface="宋体"/>
        <a:cs typeface=""/>
      </a:majorFont>
      <a:minorFont>
        <a:latin typeface="Calibri"/>
        <a:ea typeface="宋体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raClrSchemeLst>
    <a:extraClrScheme>
      <a:clrScheme name="">
        <a:dk1>
          <a:srgbClr val="000000"/>
        </a:dk1>
        <a:lt1>
          <a:srgbClr val="FFFFFF"/>
        </a:lt1>
        <a:dk2>
          <a:srgbClr val="1F497D"/>
        </a:dk2>
        <a:lt2>
          <a:srgbClr val="EEECE1"/>
        </a:lt2>
        <a:accent1>
          <a:srgbClr val="4F81BD"/>
        </a:accent1>
        <a:accent2>
          <a:srgbClr val="C0504D"/>
        </a:accent2>
        <a:accent3>
          <a:srgbClr val="FFFFFF"/>
        </a:accent3>
        <a:accent4>
          <a:srgbClr val="000000"/>
        </a:accent4>
        <a:accent5>
          <a:srgbClr val="B3C1DA"/>
        </a:accent5>
        <a:accent6>
          <a:srgbClr val="AC4744"/>
        </a:accent6>
        <a:hlink>
          <a:srgbClr val="0000FF"/>
        </a:hlink>
        <a:folHlink>
          <a:srgbClr val="80008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1_Office 主题">
  <a:themeElements>
    <a:clrScheme name="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FFFFFF"/>
      </a:accent3>
      <a:accent4>
        <a:srgbClr val="000000"/>
      </a:accent4>
      <a:accent5>
        <a:srgbClr val="B3C1DA"/>
      </a:accent5>
      <a:accent6>
        <a:srgbClr val="AC4744"/>
      </a:accent6>
      <a:hlink>
        <a:srgbClr val="0000FF"/>
      </a:hlink>
      <a:folHlink>
        <a:srgbClr val="800080"/>
      </a:folHlink>
    </a:clrScheme>
    <a:fontScheme name="">
      <a:majorFont>
        <a:latin typeface="Calibri"/>
        <a:ea typeface="宋体"/>
        <a:cs typeface=""/>
      </a:majorFont>
      <a:minorFont>
        <a:latin typeface="Calibri"/>
        <a:ea typeface="宋体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raClrSchemeLst>
    <a:extraClrScheme>
      <a:clrScheme name="">
        <a:dk1>
          <a:srgbClr val="000000"/>
        </a:dk1>
        <a:lt1>
          <a:srgbClr val="FFFFFF"/>
        </a:lt1>
        <a:dk2>
          <a:srgbClr val="1F497D"/>
        </a:dk2>
        <a:lt2>
          <a:srgbClr val="EEECE1"/>
        </a:lt2>
        <a:accent1>
          <a:srgbClr val="4F81BD"/>
        </a:accent1>
        <a:accent2>
          <a:srgbClr val="C0504D"/>
        </a:accent2>
        <a:accent3>
          <a:srgbClr val="FFFFFF"/>
        </a:accent3>
        <a:accent4>
          <a:srgbClr val="000000"/>
        </a:accent4>
        <a:accent5>
          <a:srgbClr val="B3C1DA"/>
        </a:accent5>
        <a:accent6>
          <a:srgbClr val="AC4744"/>
        </a:accent6>
        <a:hlink>
          <a:srgbClr val="0000FF"/>
        </a:hlink>
        <a:folHlink>
          <a:srgbClr val="80008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4_Office 主题">
  <a:themeElements>
    <a:clrScheme name="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FFFFFF"/>
      </a:accent3>
      <a:accent4>
        <a:srgbClr val="000000"/>
      </a:accent4>
      <a:accent5>
        <a:srgbClr val="B3C1DA"/>
      </a:accent5>
      <a:accent6>
        <a:srgbClr val="AC4744"/>
      </a:accent6>
      <a:hlink>
        <a:srgbClr val="0000FF"/>
      </a:hlink>
      <a:folHlink>
        <a:srgbClr val="800080"/>
      </a:folHlink>
    </a:clrScheme>
    <a:fontScheme name="">
      <a:majorFont>
        <a:latin typeface="Calibri"/>
        <a:ea typeface="宋体"/>
        <a:cs typeface=""/>
      </a:majorFont>
      <a:minorFont>
        <a:latin typeface="Calibri"/>
        <a:ea typeface="宋体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raClrSchemeLst>
    <a:extraClrScheme>
      <a:clrScheme name="">
        <a:dk1>
          <a:srgbClr val="000000"/>
        </a:dk1>
        <a:lt1>
          <a:srgbClr val="FFFFFF"/>
        </a:lt1>
        <a:dk2>
          <a:srgbClr val="1F497D"/>
        </a:dk2>
        <a:lt2>
          <a:srgbClr val="EEECE1"/>
        </a:lt2>
        <a:accent1>
          <a:srgbClr val="4F81BD"/>
        </a:accent1>
        <a:accent2>
          <a:srgbClr val="C0504D"/>
        </a:accent2>
        <a:accent3>
          <a:srgbClr val="FFFFFF"/>
        </a:accent3>
        <a:accent4>
          <a:srgbClr val="000000"/>
        </a:accent4>
        <a:accent5>
          <a:srgbClr val="B3C1DA"/>
        </a:accent5>
        <a:accent6>
          <a:srgbClr val="AC4744"/>
        </a:accent6>
        <a:hlink>
          <a:srgbClr val="0000FF"/>
        </a:hlink>
        <a:folHlink>
          <a:srgbClr val="80008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5.xml><?xml version="1.0" encoding="utf-8"?>
<a:theme xmlns:a="http://schemas.openxmlformats.org/drawingml/2006/main" name="9_Office 主题">
  <a:themeElements>
    <a:clrScheme name="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FFFFFF"/>
      </a:accent3>
      <a:accent4>
        <a:srgbClr val="000000"/>
      </a:accent4>
      <a:accent5>
        <a:srgbClr val="B3C1DA"/>
      </a:accent5>
      <a:accent6>
        <a:srgbClr val="AC4744"/>
      </a:accent6>
      <a:hlink>
        <a:srgbClr val="0000FF"/>
      </a:hlink>
      <a:folHlink>
        <a:srgbClr val="800080"/>
      </a:folHlink>
    </a:clrScheme>
    <a:fontScheme name="">
      <a:majorFont>
        <a:latin typeface="Calibri"/>
        <a:ea typeface="宋体"/>
        <a:cs typeface=""/>
      </a:majorFont>
      <a:minorFont>
        <a:latin typeface="Calibri"/>
        <a:ea typeface="宋体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raClrSchemeLst>
    <a:extraClrScheme>
      <a:clrScheme name="">
        <a:dk1>
          <a:srgbClr val="000000"/>
        </a:dk1>
        <a:lt1>
          <a:srgbClr val="FFFFFF"/>
        </a:lt1>
        <a:dk2>
          <a:srgbClr val="1F497D"/>
        </a:dk2>
        <a:lt2>
          <a:srgbClr val="EEECE1"/>
        </a:lt2>
        <a:accent1>
          <a:srgbClr val="4F81BD"/>
        </a:accent1>
        <a:accent2>
          <a:srgbClr val="C0504D"/>
        </a:accent2>
        <a:accent3>
          <a:srgbClr val="FFFFFF"/>
        </a:accent3>
        <a:accent4>
          <a:srgbClr val="000000"/>
        </a:accent4>
        <a:accent5>
          <a:srgbClr val="B3C1DA"/>
        </a:accent5>
        <a:accent6>
          <a:srgbClr val="AC4744"/>
        </a:accent6>
        <a:hlink>
          <a:srgbClr val="0000FF"/>
        </a:hlink>
        <a:folHlink>
          <a:srgbClr val="80008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6.xml><?xml version="1.0" encoding="utf-8"?>
<a:theme xmlns:a="http://schemas.openxmlformats.org/drawingml/2006/main" name="5_Office 主题">
  <a:themeElements>
    <a:clrScheme name="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FFFFFF"/>
      </a:accent3>
      <a:accent4>
        <a:srgbClr val="000000"/>
      </a:accent4>
      <a:accent5>
        <a:srgbClr val="B3C1DA"/>
      </a:accent5>
      <a:accent6>
        <a:srgbClr val="AC4744"/>
      </a:accent6>
      <a:hlink>
        <a:srgbClr val="0000FF"/>
      </a:hlink>
      <a:folHlink>
        <a:srgbClr val="800080"/>
      </a:folHlink>
    </a:clrScheme>
    <a:fontScheme name="">
      <a:majorFont>
        <a:latin typeface="Calibri"/>
        <a:ea typeface="宋体"/>
        <a:cs typeface=""/>
      </a:majorFont>
      <a:minorFont>
        <a:latin typeface="Calibri"/>
        <a:ea typeface="宋体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raClrSchemeLst>
    <a:extraClrScheme>
      <a:clrScheme name="">
        <a:dk1>
          <a:srgbClr val="000000"/>
        </a:dk1>
        <a:lt1>
          <a:srgbClr val="FFFFFF"/>
        </a:lt1>
        <a:dk2>
          <a:srgbClr val="1F497D"/>
        </a:dk2>
        <a:lt2>
          <a:srgbClr val="EEECE1"/>
        </a:lt2>
        <a:accent1>
          <a:srgbClr val="4F81BD"/>
        </a:accent1>
        <a:accent2>
          <a:srgbClr val="C0504D"/>
        </a:accent2>
        <a:accent3>
          <a:srgbClr val="FFFFFF"/>
        </a:accent3>
        <a:accent4>
          <a:srgbClr val="000000"/>
        </a:accent4>
        <a:accent5>
          <a:srgbClr val="B3C1DA"/>
        </a:accent5>
        <a:accent6>
          <a:srgbClr val="AC4744"/>
        </a:accent6>
        <a:hlink>
          <a:srgbClr val="0000FF"/>
        </a:hlink>
        <a:folHlink>
          <a:srgbClr val="80008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7.xml><?xml version="1.0" encoding="utf-8"?>
<a:theme xmlns:a="http://schemas.openxmlformats.org/drawingml/2006/main" name="6_Office 主题">
  <a:themeElements>
    <a:clrScheme name="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FFFFFF"/>
      </a:accent3>
      <a:accent4>
        <a:srgbClr val="000000"/>
      </a:accent4>
      <a:accent5>
        <a:srgbClr val="B3C1DA"/>
      </a:accent5>
      <a:accent6>
        <a:srgbClr val="AC4744"/>
      </a:accent6>
      <a:hlink>
        <a:srgbClr val="0000FF"/>
      </a:hlink>
      <a:folHlink>
        <a:srgbClr val="800080"/>
      </a:folHlink>
    </a:clrScheme>
    <a:fontScheme name="">
      <a:majorFont>
        <a:latin typeface="Calibri"/>
        <a:ea typeface="宋体"/>
        <a:cs typeface=""/>
      </a:majorFont>
      <a:minorFont>
        <a:latin typeface="Calibri"/>
        <a:ea typeface="宋体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raClrSchemeLst>
    <a:extraClrScheme>
      <a:clrScheme name="">
        <a:dk1>
          <a:srgbClr val="000000"/>
        </a:dk1>
        <a:lt1>
          <a:srgbClr val="FFFFFF"/>
        </a:lt1>
        <a:dk2>
          <a:srgbClr val="1F497D"/>
        </a:dk2>
        <a:lt2>
          <a:srgbClr val="EEECE1"/>
        </a:lt2>
        <a:accent1>
          <a:srgbClr val="4F81BD"/>
        </a:accent1>
        <a:accent2>
          <a:srgbClr val="C0504D"/>
        </a:accent2>
        <a:accent3>
          <a:srgbClr val="FFFFFF"/>
        </a:accent3>
        <a:accent4>
          <a:srgbClr val="000000"/>
        </a:accent4>
        <a:accent5>
          <a:srgbClr val="B3C1DA"/>
        </a:accent5>
        <a:accent6>
          <a:srgbClr val="AC4744"/>
        </a:accent6>
        <a:hlink>
          <a:srgbClr val="0000FF"/>
        </a:hlink>
        <a:folHlink>
          <a:srgbClr val="80008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8.xml><?xml version="1.0" encoding="utf-8"?>
<a:theme xmlns:a="http://schemas.openxmlformats.org/drawingml/2006/main" name="自定义设计方案">
  <a:themeElements>
    <a:clrScheme name="新版空白演示配色">
      <a:dk1>
        <a:sysClr val="windowText" lastClr="000000"/>
      </a:dk1>
      <a:lt1>
        <a:sysClr val="window" lastClr="FFFFFF"/>
      </a:lt1>
      <a:dk2>
        <a:srgbClr val="0F1423"/>
      </a:dk2>
      <a:lt2>
        <a:srgbClr val="FFFFFF"/>
      </a:lt2>
      <a:accent1>
        <a:srgbClr val="6096E6"/>
      </a:accent1>
      <a:accent2>
        <a:srgbClr val="58B6E5"/>
      </a:accent2>
      <a:accent3>
        <a:srgbClr val="56CA95"/>
      </a:accent3>
      <a:accent4>
        <a:srgbClr val="FFBA55"/>
      </a:accent4>
      <a:accent5>
        <a:srgbClr val="F18870"/>
      </a:accent5>
      <a:accent6>
        <a:srgbClr val="EC5F74"/>
      </a:accent6>
      <a:hlink>
        <a:srgbClr val="0563C1"/>
      </a:hlink>
      <a:folHlink>
        <a:srgbClr val="954D72"/>
      </a:folHlink>
    </a:clrScheme>
    <a:fontScheme name="自定义 9">
      <a:majorFont>
        <a:latin typeface="Arial"/>
        <a:ea typeface="微软雅黑"/>
        <a:cs typeface=""/>
      </a:majorFont>
      <a:minorFont>
        <a:latin typeface="Arial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9.xml><?xml version="1.0" encoding="utf-8"?>
<a:theme xmlns:a="http://schemas.openxmlformats.org/drawingml/2006/main" name="7_Office 主题">
  <a:themeElements>
    <a:clrScheme name="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FFFFFF"/>
      </a:accent3>
      <a:accent4>
        <a:srgbClr val="000000"/>
      </a:accent4>
      <a:accent5>
        <a:srgbClr val="B3C1DA"/>
      </a:accent5>
      <a:accent6>
        <a:srgbClr val="AC4744"/>
      </a:accent6>
      <a:hlink>
        <a:srgbClr val="0000FF"/>
      </a:hlink>
      <a:folHlink>
        <a:srgbClr val="800080"/>
      </a:folHlink>
    </a:clrScheme>
    <a:fontScheme name="">
      <a:majorFont>
        <a:latin typeface="Calibri"/>
        <a:ea typeface="宋体"/>
        <a:cs typeface=""/>
      </a:majorFont>
      <a:minorFont>
        <a:latin typeface="Calibri"/>
        <a:ea typeface="宋体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raClrSchemeLst>
    <a:extraClrScheme>
      <a:clrScheme name="">
        <a:dk1>
          <a:srgbClr val="000000"/>
        </a:dk1>
        <a:lt1>
          <a:srgbClr val="FFFFFF"/>
        </a:lt1>
        <a:dk2>
          <a:srgbClr val="1F497D"/>
        </a:dk2>
        <a:lt2>
          <a:srgbClr val="EEECE1"/>
        </a:lt2>
        <a:accent1>
          <a:srgbClr val="4F81BD"/>
        </a:accent1>
        <a:accent2>
          <a:srgbClr val="C0504D"/>
        </a:accent2>
        <a:accent3>
          <a:srgbClr val="FFFFFF"/>
        </a:accent3>
        <a:accent4>
          <a:srgbClr val="000000"/>
        </a:accent4>
        <a:accent5>
          <a:srgbClr val="B3C1DA"/>
        </a:accent5>
        <a:accent6>
          <a:srgbClr val="AC4744"/>
        </a:accent6>
        <a:hlink>
          <a:srgbClr val="0000FF"/>
        </a:hlink>
        <a:folHlink>
          <a:srgbClr val="80008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0.xml><?xml version="1.0" encoding="utf-8"?>
<a:theme xmlns:a="http://schemas.openxmlformats.org/drawingml/2006/main" name="8_Office 主题">
  <a:themeElements>
    <a:clrScheme name="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FFFFFF"/>
      </a:accent3>
      <a:accent4>
        <a:srgbClr val="000000"/>
      </a:accent4>
      <a:accent5>
        <a:srgbClr val="B3C1DA"/>
      </a:accent5>
      <a:accent6>
        <a:srgbClr val="AC4744"/>
      </a:accent6>
      <a:hlink>
        <a:srgbClr val="0000FF"/>
      </a:hlink>
      <a:folHlink>
        <a:srgbClr val="800080"/>
      </a:folHlink>
    </a:clrScheme>
    <a:fontScheme name="">
      <a:majorFont>
        <a:latin typeface="Calibri"/>
        <a:ea typeface="宋体"/>
        <a:cs typeface=""/>
      </a:majorFont>
      <a:minorFont>
        <a:latin typeface="Calibri"/>
        <a:ea typeface="宋体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raClrSchemeLst>
    <a:extraClrScheme>
      <a:clrScheme name="">
        <a:dk1>
          <a:srgbClr val="000000"/>
        </a:dk1>
        <a:lt1>
          <a:srgbClr val="FFFFFF"/>
        </a:lt1>
        <a:dk2>
          <a:srgbClr val="1F497D"/>
        </a:dk2>
        <a:lt2>
          <a:srgbClr val="EEECE1"/>
        </a:lt2>
        <a:accent1>
          <a:srgbClr val="4F81BD"/>
        </a:accent1>
        <a:accent2>
          <a:srgbClr val="C0504D"/>
        </a:accent2>
        <a:accent3>
          <a:srgbClr val="FFFFFF"/>
        </a:accent3>
        <a:accent4>
          <a:srgbClr val="000000"/>
        </a:accent4>
        <a:accent5>
          <a:srgbClr val="B3C1DA"/>
        </a:accent5>
        <a:accent6>
          <a:srgbClr val="AC4744"/>
        </a:accent6>
        <a:hlink>
          <a:srgbClr val="0000FF"/>
        </a:hlink>
        <a:folHlink>
          <a:srgbClr val="80008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38</Words>
  <Application>WPS 演示</Application>
  <PresentationFormat>在屏幕上显示</PresentationFormat>
  <Paragraphs>10</Paragraphs>
  <Slides>51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11</vt:i4>
      </vt:variant>
      <vt:variant>
        <vt:lpstr>主题</vt:lpstr>
      </vt:variant>
      <vt:variant>
        <vt:i4>10</vt:i4>
      </vt:variant>
      <vt:variant>
        <vt:lpstr>幻灯片标题</vt:lpstr>
      </vt:variant>
      <vt:variant>
        <vt:i4>51</vt:i4>
      </vt:variant>
    </vt:vector>
  </HeadingPairs>
  <TitlesOfParts>
    <vt:vector size="72" baseType="lpstr">
      <vt:lpstr>Arial</vt:lpstr>
      <vt:lpstr>宋体</vt:lpstr>
      <vt:lpstr>Wingdings</vt:lpstr>
      <vt:lpstr>Calibri</vt:lpstr>
      <vt:lpstr>黑体</vt:lpstr>
      <vt:lpstr>楷体_GB2312</vt:lpstr>
      <vt:lpstr>Times New Roman</vt:lpstr>
      <vt:lpstr>Wingdings</vt:lpstr>
      <vt:lpstr>隶书</vt:lpstr>
      <vt:lpstr>微软雅黑</vt:lpstr>
      <vt:lpstr>Arial Unicode MS</vt:lpstr>
      <vt:lpstr>2_Office 主题</vt:lpstr>
      <vt:lpstr>3_Office 主题</vt:lpstr>
      <vt:lpstr>1_Office 主题</vt:lpstr>
      <vt:lpstr>4_Office 主题</vt:lpstr>
      <vt:lpstr>9_Office 主题</vt:lpstr>
      <vt:lpstr>5_Office 主题</vt:lpstr>
      <vt:lpstr>6_Office 主题</vt:lpstr>
      <vt:lpstr>自定义设计方案</vt:lpstr>
      <vt:lpstr>7_Office 主题</vt:lpstr>
      <vt:lpstr>8_Office 主题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幻灯片 1</dc:title>
  <dc:creator>Weiwei</dc:creator>
  <cp:lastModifiedBy>Administrator</cp:lastModifiedBy>
  <cp:revision>240</cp:revision>
  <dcterms:created xsi:type="dcterms:W3CDTF">2012-04-23T02:18:00Z</dcterms:created>
  <dcterms:modified xsi:type="dcterms:W3CDTF">2023-06-25T08:39:31Z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2052-11.1.0.14309</vt:lpwstr>
  </property>
  <property fmtid="{D5CDD505-2E9C-101B-9397-08002B2CF9AE}" pid="3" name="ICV">
    <vt:lpwstr>F38275F497174D58B3240EE3E603B2A9</vt:lpwstr>
  </property>
</Properties>
</file>