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63" r:id="rId4"/>
    <p:sldMasterId id="2147483665" r:id="rId5"/>
    <p:sldMasterId id="2147483667" r:id="rId6"/>
    <p:sldMasterId id="2147483669" r:id="rId7"/>
    <p:sldMasterId id="2147483671" r:id="rId8"/>
    <p:sldMasterId id="2147483673" r:id="rId9"/>
    <p:sldMasterId id="2147483685" r:id="rId10"/>
    <p:sldMasterId id="2147483697" r:id="rId11"/>
  </p:sldMasterIdLst>
  <p:sldIdLst>
    <p:sldId id="256" r:id="rId12"/>
    <p:sldId id="257" r:id="rId13"/>
    <p:sldId id="258" r:id="rId14"/>
    <p:sldId id="259" r:id="rId15"/>
    <p:sldId id="577" r:id="rId16"/>
    <p:sldId id="509" r:id="rId17"/>
    <p:sldId id="624" r:id="rId18"/>
    <p:sldId id="572" r:id="rId19"/>
    <p:sldId id="547" r:id="rId20"/>
    <p:sldId id="548" r:id="rId21"/>
    <p:sldId id="549" r:id="rId22"/>
    <p:sldId id="550" r:id="rId23"/>
    <p:sldId id="551" r:id="rId24"/>
    <p:sldId id="552" r:id="rId25"/>
    <p:sldId id="553" r:id="rId26"/>
    <p:sldId id="593" r:id="rId27"/>
    <p:sldId id="594" r:id="rId28"/>
    <p:sldId id="595" r:id="rId29"/>
    <p:sldId id="596" r:id="rId30"/>
    <p:sldId id="579" r:id="rId31"/>
    <p:sldId id="580" r:id="rId32"/>
    <p:sldId id="581" r:id="rId33"/>
    <p:sldId id="582" r:id="rId34"/>
    <p:sldId id="583" r:id="rId35"/>
    <p:sldId id="584" r:id="rId36"/>
    <p:sldId id="574" r:id="rId37"/>
    <p:sldId id="555" r:id="rId38"/>
    <p:sldId id="556" r:id="rId39"/>
    <p:sldId id="575" r:id="rId40"/>
    <p:sldId id="557" r:id="rId41"/>
    <p:sldId id="558" r:id="rId42"/>
    <p:sldId id="559" r:id="rId43"/>
    <p:sldId id="560" r:id="rId44"/>
    <p:sldId id="576" r:id="rId45"/>
    <p:sldId id="561" r:id="rId46"/>
    <p:sldId id="562" r:id="rId47"/>
    <p:sldId id="563" r:id="rId48"/>
    <p:sldId id="564" r:id="rId49"/>
    <p:sldId id="565" r:id="rId50"/>
    <p:sldId id="566" r:id="rId51"/>
    <p:sldId id="567" r:id="rId52"/>
    <p:sldId id="568" r:id="rId53"/>
    <p:sldId id="569" r:id="rId54"/>
    <p:sldId id="570" r:id="rId55"/>
    <p:sldId id="571" r:id="rId56"/>
    <p:sldId id="317" r:id="rId57"/>
  </p:sldIdLst>
  <p:sldSz cx="12192000" cy="6858000"/>
  <p:notesSz cx="6858000" cy="9144000"/>
  <p:custDataLst>
    <p:tags r:id="rId61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4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247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1" Type="http://schemas.openxmlformats.org/officeDocument/2006/relationships/tags" Target="tags/tag80.xml"/><Relationship Id="rId60" Type="http://schemas.openxmlformats.org/officeDocument/2006/relationships/tableStyles" Target="tableStyles.xml"/><Relationship Id="rId6" Type="http://schemas.openxmlformats.org/officeDocument/2006/relationships/slideMaster" Target="slideMasters/slideMaster5.xml"/><Relationship Id="rId59" Type="http://schemas.openxmlformats.org/officeDocument/2006/relationships/viewProps" Target="viewProps.xml"/><Relationship Id="rId58" Type="http://schemas.openxmlformats.org/officeDocument/2006/relationships/presProps" Target="presProps.xml"/><Relationship Id="rId57" Type="http://schemas.openxmlformats.org/officeDocument/2006/relationships/slide" Target="slides/slide46.xml"/><Relationship Id="rId56" Type="http://schemas.openxmlformats.org/officeDocument/2006/relationships/slide" Target="slides/slide45.xml"/><Relationship Id="rId55" Type="http://schemas.openxmlformats.org/officeDocument/2006/relationships/slide" Target="slides/slide44.xml"/><Relationship Id="rId54" Type="http://schemas.openxmlformats.org/officeDocument/2006/relationships/slide" Target="slides/slide43.xml"/><Relationship Id="rId53" Type="http://schemas.openxmlformats.org/officeDocument/2006/relationships/slide" Target="slides/slide42.xml"/><Relationship Id="rId52" Type="http://schemas.openxmlformats.org/officeDocument/2006/relationships/slide" Target="slides/slide41.xml"/><Relationship Id="rId51" Type="http://schemas.openxmlformats.org/officeDocument/2006/relationships/slide" Target="slides/slide40.xml"/><Relationship Id="rId50" Type="http://schemas.openxmlformats.org/officeDocument/2006/relationships/slide" Target="slides/slide39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8.xml"/><Relationship Id="rId48" Type="http://schemas.openxmlformats.org/officeDocument/2006/relationships/slide" Target="slides/slide37.xml"/><Relationship Id="rId47" Type="http://schemas.openxmlformats.org/officeDocument/2006/relationships/slide" Target="slides/slide36.xml"/><Relationship Id="rId46" Type="http://schemas.openxmlformats.org/officeDocument/2006/relationships/slide" Target="slides/slide35.xml"/><Relationship Id="rId45" Type="http://schemas.openxmlformats.org/officeDocument/2006/relationships/slide" Target="slides/slide34.xml"/><Relationship Id="rId44" Type="http://schemas.openxmlformats.org/officeDocument/2006/relationships/slide" Target="slides/slide33.xml"/><Relationship Id="rId43" Type="http://schemas.openxmlformats.org/officeDocument/2006/relationships/slide" Target="slides/slide32.xml"/><Relationship Id="rId42" Type="http://schemas.openxmlformats.org/officeDocument/2006/relationships/slide" Target="slides/slide31.xml"/><Relationship Id="rId41" Type="http://schemas.openxmlformats.org/officeDocument/2006/relationships/slide" Target="slides/slide30.xml"/><Relationship Id="rId40" Type="http://schemas.openxmlformats.org/officeDocument/2006/relationships/slide" Target="slides/slide29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8.xml"/><Relationship Id="rId38" Type="http://schemas.openxmlformats.org/officeDocument/2006/relationships/slide" Target="slides/slide27.xml"/><Relationship Id="rId37" Type="http://schemas.openxmlformats.org/officeDocument/2006/relationships/slide" Target="slides/slide26.xml"/><Relationship Id="rId36" Type="http://schemas.openxmlformats.org/officeDocument/2006/relationships/slide" Target="slides/slide25.xml"/><Relationship Id="rId35" Type="http://schemas.openxmlformats.org/officeDocument/2006/relationships/slide" Target="slides/slide24.xml"/><Relationship Id="rId34" Type="http://schemas.openxmlformats.org/officeDocument/2006/relationships/slide" Target="slides/slide23.xml"/><Relationship Id="rId33" Type="http://schemas.openxmlformats.org/officeDocument/2006/relationships/slide" Target="slides/slide22.xml"/><Relationship Id="rId32" Type="http://schemas.openxmlformats.org/officeDocument/2006/relationships/slide" Target="slides/slide21.xml"/><Relationship Id="rId31" Type="http://schemas.openxmlformats.org/officeDocument/2006/relationships/slide" Target="slides/slide20.xml"/><Relationship Id="rId30" Type="http://schemas.openxmlformats.org/officeDocument/2006/relationships/slide" Target="slides/slide19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8" Type="http://schemas.openxmlformats.org/officeDocument/2006/relationships/slide" Target="slides/slide17.xml"/><Relationship Id="rId27" Type="http://schemas.openxmlformats.org/officeDocument/2006/relationships/slide" Target="slides/slide16.xml"/><Relationship Id="rId26" Type="http://schemas.openxmlformats.org/officeDocument/2006/relationships/slide" Target="slides/slide15.xml"/><Relationship Id="rId25" Type="http://schemas.openxmlformats.org/officeDocument/2006/relationships/slide" Target="slides/slide14.xml"/><Relationship Id="rId24" Type="http://schemas.openxmlformats.org/officeDocument/2006/relationships/slide" Target="slides/slide13.xml"/><Relationship Id="rId23" Type="http://schemas.openxmlformats.org/officeDocument/2006/relationships/slide" Target="slides/slide12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0" Type="http://schemas.openxmlformats.org/officeDocument/2006/relationships/slide" Target="slides/slide9.xml"/><Relationship Id="rId2" Type="http://schemas.openxmlformats.org/officeDocument/2006/relationships/theme" Target="theme/theme1.xml"/><Relationship Id="rId19" Type="http://schemas.openxmlformats.org/officeDocument/2006/relationships/slide" Target="slides/slide8.xml"/><Relationship Id="rId18" Type="http://schemas.openxmlformats.org/officeDocument/2006/relationships/slide" Target="slides/slide7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5" Type="http://schemas.openxmlformats.org/officeDocument/2006/relationships/slide" Target="slides/slide4.xml"/><Relationship Id="rId14" Type="http://schemas.openxmlformats.org/officeDocument/2006/relationships/slide" Target="slides/slide3.xml"/><Relationship Id="rId13" Type="http://schemas.openxmlformats.org/officeDocument/2006/relationships/slide" Target="slides/slide2.xml"/><Relationship Id="rId12" Type="http://schemas.openxmlformats.org/officeDocument/2006/relationships/slide" Target="slides/slide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7" Type="http://schemas.openxmlformats.org/officeDocument/2006/relationships/theme" Target="../theme/theme2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6" Type="http://schemas.openxmlformats.org/officeDocument/2006/relationships/theme" Target="../theme/theme3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6" Type="http://schemas.openxmlformats.org/officeDocument/2006/relationships/theme" Target="../theme/theme4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6" Type="http://schemas.openxmlformats.org/officeDocument/2006/relationships/theme" Target="../theme/theme7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8" Type="http://schemas.openxmlformats.org/officeDocument/2006/relationships/theme" Target="../theme/theme8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9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2.xml"/><Relationship Id="rId22" Type="http://schemas.openxmlformats.org/officeDocument/2006/relationships/theme" Target="../theme/theme9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31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0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9.xml"/><Relationship Id="rId8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4" Type="http://schemas.openxmlformats.org/officeDocument/2006/relationships/theme" Target="../theme/theme10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知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识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难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剖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析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语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法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回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顾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过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演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6923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单元闯关练习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A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59705" cy="911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 eaLnBrk="1" hangingPunct="1"/>
            <a:r>
              <a:rPr 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单元闯关练习</a:t>
            </a:r>
            <a:r>
              <a:rPr lang="en-US" alt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B</a:t>
            </a:r>
            <a:r>
              <a:rPr lang="zh-CN" altLang="en-US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6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7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5" Type="http://schemas.openxmlformats.org/officeDocument/2006/relationships/slideLayout" Target="../slideLayouts/slideLayout13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image" Target="../media/image41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2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英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语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0030101010101" pitchFamily="49" charset="-122"/>
                <a:ea typeface="黑体" panose="02010600030101010101" pitchFamily="49" charset="-122"/>
              </a:rPr>
              <a:t>·</a:t>
            </a:r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教学课件</a:t>
            </a:r>
            <a:endParaRPr lang="zh-CN" altLang="en-US" sz="34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0030101010101" pitchFamily="49" charset="-122"/>
                <a:ea typeface="黑体" panose="02010600030101010101" pitchFamily="49" charset="-122"/>
              </a:rPr>
              <a:t>南方出版社</a:t>
            </a:r>
            <a:endParaRPr lang="zh-CN" altLang="en-US" sz="26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4872038" y="1916642"/>
            <a:ext cx="2978785" cy="101473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基础模块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4800177" y="3212254"/>
            <a:ext cx="323977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r>
              <a:rPr lang="en-US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charset="0"/>
                <a:ea typeface="隶书" panose="02010509060101010101" pitchFamily="1" charset="-122"/>
                <a:cs typeface="Times New Roman" panose="02020603050405020304" charset="0"/>
              </a:rPr>
              <a:t>Units 9~10</a:t>
            </a:r>
            <a:endParaRPr lang="en-US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charset="0"/>
              <a:ea typeface="隶书" panose="02010509060101010101" pitchFamily="1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" name="图片 13" descr="PPT 中职英语S10（教师用书）_1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2785110" y="1149985"/>
            <a:ext cx="118554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3430905" y="1485265"/>
            <a:ext cx="1363980" cy="331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2642870" y="1917065"/>
            <a:ext cx="1827530" cy="2806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214370" y="2299335"/>
            <a:ext cx="1389380" cy="2628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3858895" y="2684145"/>
            <a:ext cx="2042795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4077335" y="3060065"/>
            <a:ext cx="218313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4293235" y="3403600"/>
            <a:ext cx="2124710" cy="3206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3669030" y="3817620"/>
            <a:ext cx="1917065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6014085" y="4210685"/>
            <a:ext cx="2340610" cy="2813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8237220" y="1124585"/>
            <a:ext cx="1963420" cy="331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9453880" y="1489075"/>
            <a:ext cx="1945640" cy="3276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8760460" y="2256790"/>
            <a:ext cx="1612900" cy="331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9479280" y="2691765"/>
            <a:ext cx="1712595" cy="2806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8830945" y="1885950"/>
            <a:ext cx="1849120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9120505" y="3817620"/>
            <a:ext cx="115697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8" grpId="0" bldLvl="0" animBg="1"/>
      <p:bldP spid="50" grpId="0" bldLvl="0" animBg="1"/>
      <p:bldP spid="52" grpId="0" bldLvl="0" animBg="1"/>
      <p:bldP spid="1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" name="内容占位符 12" descr="PPT 中职英语S10（教师用书）_14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515745" y="1600200"/>
            <a:ext cx="9159240" cy="4526280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2928620" y="1484630"/>
            <a:ext cx="1425575" cy="34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463790" y="1557020"/>
            <a:ext cx="1185545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993390" y="1864995"/>
            <a:ext cx="1611630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577590" y="2189480"/>
            <a:ext cx="1251585" cy="2768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864610" y="2568575"/>
            <a:ext cx="1472565" cy="2324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7680325" y="1871980"/>
            <a:ext cx="1229995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599680" y="2189480"/>
            <a:ext cx="139065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7607935" y="2532380"/>
            <a:ext cx="1462405" cy="2870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635375" y="2853055"/>
            <a:ext cx="147447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040370" y="2856230"/>
            <a:ext cx="121793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840355" y="3164205"/>
            <a:ext cx="110744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256270" y="3192780"/>
            <a:ext cx="2080895" cy="2755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143885" y="3500755"/>
            <a:ext cx="1031875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8040370" y="3493770"/>
            <a:ext cx="1917065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007485" y="3834130"/>
            <a:ext cx="191706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50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2" name="图片 21" descr="PPT 中职英语S10（教师用书）_1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939790" y="1917700"/>
            <a:ext cx="153733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895600" y="2636520"/>
            <a:ext cx="1330960" cy="34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339975" y="3032125"/>
            <a:ext cx="1872615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506345" y="3796030"/>
            <a:ext cx="98996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275840" y="4149090"/>
            <a:ext cx="1915795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100705" y="4580890"/>
            <a:ext cx="3221990" cy="298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414905" y="3456940"/>
            <a:ext cx="2572385" cy="280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2716530" y="1124585"/>
            <a:ext cx="1813560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711960" y="1543685"/>
            <a:ext cx="2780665" cy="2806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403600" y="2306955"/>
            <a:ext cx="1919605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bldLvl="0" animBg="1"/>
      <p:bldP spid="5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5" grpId="0" bldLvl="0" animBg="1"/>
      <p:bldP spid="18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基础模块1和2今年改动页_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200" y="1557020"/>
            <a:ext cx="10647045" cy="1660525"/>
          </a:xfrm>
          <a:prstGeom prst="rect">
            <a:avLst/>
          </a:prstGeom>
        </p:spPr>
      </p:pic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2640965" y="1600200"/>
            <a:ext cx="406400" cy="2254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4439920" y="1600200"/>
            <a:ext cx="406400" cy="2254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5304155" y="1571625"/>
            <a:ext cx="1216025" cy="25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3047365" y="1917065"/>
            <a:ext cx="517525" cy="2609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4007485" y="1917065"/>
            <a:ext cx="517525" cy="2609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4944110" y="1917065"/>
            <a:ext cx="725805" cy="2609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6240145" y="1917065"/>
            <a:ext cx="725805" cy="2609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5160010" y="2240915"/>
            <a:ext cx="493395" cy="2609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6024245" y="2240915"/>
            <a:ext cx="777875" cy="2609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3935730" y="2564765"/>
            <a:ext cx="777875" cy="2609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12"/>
            </p:custDataLst>
          </p:nvPr>
        </p:nvSpPr>
        <p:spPr>
          <a:xfrm>
            <a:off x="6167755" y="2564765"/>
            <a:ext cx="777875" cy="2609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>
            <p:custDataLst>
              <p:tags r:id="rId13"/>
            </p:custDataLst>
          </p:nvPr>
        </p:nvSpPr>
        <p:spPr>
          <a:xfrm>
            <a:off x="4382135" y="2888615"/>
            <a:ext cx="777875" cy="2609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14"/>
            </p:custDataLst>
          </p:nvPr>
        </p:nvSpPr>
        <p:spPr>
          <a:xfrm>
            <a:off x="5389880" y="2888615"/>
            <a:ext cx="1492250" cy="284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" name="图片 20" descr="PPT 中职英语S10（教师用书）_1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855595" y="4149090"/>
            <a:ext cx="572135" cy="3467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427730" y="4580890"/>
            <a:ext cx="349885" cy="2590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935730" y="4940935"/>
            <a:ext cx="657225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5" grpId="0" bldLvl="0" animBg="1"/>
      <p:bldP spid="6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" name="图片 14" descr="PPT 中职英语S10（教师用书）_1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4346575" y="1895475"/>
            <a:ext cx="2174240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158740" y="2319020"/>
            <a:ext cx="218122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087620" y="2687320"/>
            <a:ext cx="219392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667885" y="3055620"/>
            <a:ext cx="2155190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6" grpId="0" bldLvl="0" animBg="1"/>
      <p:bldP spid="9" grpId="0" bldLvl="0" animBg="1"/>
      <p:bldP spid="11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" name="图片 20" descr="PPT 中职英语S10（教师用书）_1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1563370" y="1917700"/>
            <a:ext cx="621030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040370" y="2301875"/>
            <a:ext cx="577215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564640" y="2663190"/>
            <a:ext cx="835660" cy="304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604645" y="3068955"/>
            <a:ext cx="103759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754245" y="2287270"/>
            <a:ext cx="80581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790440" y="1940560"/>
            <a:ext cx="734060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898130" y="2690495"/>
            <a:ext cx="78105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731385" y="2680970"/>
            <a:ext cx="66548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799965" y="3074670"/>
            <a:ext cx="781050" cy="2482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513330" y="4589780"/>
            <a:ext cx="142176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073400" y="4940935"/>
            <a:ext cx="1967230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566670" y="5733415"/>
            <a:ext cx="70040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7921625" y="1942465"/>
            <a:ext cx="734060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774190" y="2276475"/>
            <a:ext cx="73914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1" grpId="0" bldLvl="0" animBg="1"/>
      <p:bldP spid="12" grpId="0" bldLvl="0" animBg="1"/>
      <p:bldP spid="14" grpId="0" bldLvl="0" animBg="1"/>
      <p:bldP spid="15" grpId="0" bldLvl="0" animBg="1"/>
      <p:bldP spid="16" grpId="0" bldLvl="0" animBg="1"/>
      <p:bldP spid="20" grpId="0" bldLvl="0" animBg="1"/>
      <p:bldP spid="22" grpId="0" bldLvl="0" animBg="1"/>
      <p:bldP spid="23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" name="图片 9" descr="PPT 中职英语S10（教师用书）_1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3287395" y="3429000"/>
            <a:ext cx="250126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415415" y="3789045"/>
            <a:ext cx="3388360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487805" y="4580890"/>
            <a:ext cx="1722120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303520" y="4940935"/>
            <a:ext cx="101663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793740" y="5301615"/>
            <a:ext cx="1483995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5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1" name="图片 10" descr="PPT 中职英语S10（教师用书）_149"/>
          <p:cNvPicPr>
            <a:picLocks noChangeAspect="1"/>
          </p:cNvPicPr>
          <p:nvPr/>
        </p:nvPicPr>
        <p:blipFill>
          <a:blip r:embed="rId1"/>
          <a:srcRect b="47677"/>
          <a:stretch>
            <a:fillRect/>
          </a:stretch>
        </p:blipFill>
        <p:spPr>
          <a:xfrm>
            <a:off x="767715" y="1484630"/>
            <a:ext cx="10646410" cy="2752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2" name="图片 11" descr="PPT 中职英语S10（教师用书）_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727575" y="798195"/>
            <a:ext cx="577850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863340" y="1916430"/>
            <a:ext cx="577850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367530" y="2708910"/>
            <a:ext cx="577850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285490" y="3429000"/>
            <a:ext cx="577850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3" grpId="0" bldLvl="0" animBg="1"/>
      <p:bldP spid="14" grpId="0" bldLvl="0" animBg="1"/>
      <p:bldP spid="15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9" name="图片 8" descr="PPT 中职英语S10（教师用书）_15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926715" y="1916430"/>
            <a:ext cx="129921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431155" y="2276475"/>
            <a:ext cx="1317625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852545" y="2709545"/>
            <a:ext cx="718185" cy="259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439920" y="3068955"/>
            <a:ext cx="138430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10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1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143885" y="3789045"/>
            <a:ext cx="3154045" cy="320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791585" y="4220845"/>
            <a:ext cx="165354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287395" y="4601845"/>
            <a:ext cx="1936115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927350" y="4982845"/>
            <a:ext cx="827405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791585" y="5363845"/>
            <a:ext cx="807720" cy="259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791585" y="5733415"/>
            <a:ext cx="1345565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10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1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343660" y="1916430"/>
            <a:ext cx="3249930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271270" y="2708910"/>
            <a:ext cx="3914775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5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1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071495" y="1916430"/>
            <a:ext cx="1183005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143885" y="2276475"/>
            <a:ext cx="1311910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5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1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215640" y="3429000"/>
            <a:ext cx="105918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75685" y="3789045"/>
            <a:ext cx="840740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5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PPT 中职英语S10（教师用书）_1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1228725"/>
            <a:ext cx="10646410" cy="5260975"/>
          </a:xfrm>
          <a:prstGeom prst="rect">
            <a:avLst/>
          </a:prstGeom>
        </p:spPr>
      </p:pic>
      <p:pic>
        <p:nvPicPr>
          <p:cNvPr id="4" name="图片 3" descr="中职对口升学考试总复习  英语_6"/>
          <p:cNvPicPr>
            <a:picLocks noChangeAspect="1"/>
          </p:cNvPicPr>
          <p:nvPr/>
        </p:nvPicPr>
        <p:blipFill>
          <a:blip r:embed="rId2"/>
          <a:srcRect l="25987" t="13533" r="41557" b="24431"/>
          <a:stretch>
            <a:fillRect/>
          </a:stretch>
        </p:blipFill>
        <p:spPr>
          <a:xfrm>
            <a:off x="5520055" y="763905"/>
            <a:ext cx="720090" cy="32893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PPT 中职英语S10（教师用书）_157"/>
          <p:cNvPicPr>
            <a:picLocks noChangeAspect="1"/>
          </p:cNvPicPr>
          <p:nvPr/>
        </p:nvPicPr>
        <p:blipFill>
          <a:blip r:embed="rId1"/>
          <a:srcRect b="40833"/>
          <a:stretch>
            <a:fillRect/>
          </a:stretch>
        </p:blipFill>
        <p:spPr>
          <a:xfrm>
            <a:off x="772795" y="1557020"/>
            <a:ext cx="10646410" cy="311277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PPT 中职英语S10（教师用书）_158"/>
          <p:cNvPicPr>
            <a:picLocks noChangeAspect="1"/>
          </p:cNvPicPr>
          <p:nvPr/>
        </p:nvPicPr>
        <p:blipFill>
          <a:blip r:embed="rId1"/>
          <a:srcRect b="31804"/>
          <a:stretch>
            <a:fillRect/>
          </a:stretch>
        </p:blipFill>
        <p:spPr>
          <a:xfrm>
            <a:off x="772795" y="1557020"/>
            <a:ext cx="10646410" cy="35877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PPT 中职英语S10（教师用书）_15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PPT 中职英语S10（教师用书）_160"/>
          <p:cNvPicPr>
            <a:picLocks noChangeAspect="1"/>
          </p:cNvPicPr>
          <p:nvPr/>
        </p:nvPicPr>
        <p:blipFill>
          <a:blip r:embed="rId1"/>
          <a:srcRect b="55884"/>
          <a:stretch>
            <a:fillRect/>
          </a:stretch>
        </p:blipFill>
        <p:spPr>
          <a:xfrm>
            <a:off x="772795" y="1772920"/>
            <a:ext cx="10646410" cy="232092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1" name="图片 10" descr="PPT 中职英语S10（教师用书）_16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798195"/>
            <a:ext cx="35687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225" y="1555750"/>
            <a:ext cx="37592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2710180"/>
            <a:ext cx="37592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64565" y="386207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1225" y="494220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1" name="图片 10" descr="PPT 中职英语S10（教师用书）_1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816610"/>
            <a:ext cx="375920" cy="3111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225" y="155765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234950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307022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386207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9" name="图片 8" descr="PPT 中职英语S10（教师用书）_1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112458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63652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64565" y="386207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PPT 中职英语S10（教师用书）_1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34886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基础模块1和2今年改动页_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5325" y="1268730"/>
            <a:ext cx="10647045" cy="525970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39470" y="162877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839470" y="278066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838200" y="350075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839470" y="429260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5"/>
            </p:custDataLst>
          </p:nvPr>
        </p:nvSpPr>
        <p:spPr>
          <a:xfrm>
            <a:off x="839470" y="501269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4" grpId="0" bldLvl="0" animBg="1"/>
      <p:bldP spid="10" grpId="0" bldLvl="0" animBg="1"/>
      <p:bldP spid="12" grpId="0" bldLvl="0" animBg="1"/>
      <p:bldP spid="13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1" name="图片 10" descr="PPT 中职英语S10（教师用书）_1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48463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225" y="231267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306895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382524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1" name="图片 10" descr="PPT 中职英语S10（教师用书）_1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559560" y="146240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703705" y="220662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151630" y="335661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631315" y="4119880"/>
            <a:ext cx="375920" cy="3568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863340" y="450913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PPT 中职英语S10（教师用书）_168"/>
          <p:cNvPicPr>
            <a:picLocks noChangeAspect="1"/>
          </p:cNvPicPr>
          <p:nvPr/>
        </p:nvPicPr>
        <p:blipFill>
          <a:blip r:embed="rId1"/>
          <a:srcRect b="32794"/>
          <a:stretch>
            <a:fillRect/>
          </a:stretch>
        </p:blipFill>
        <p:spPr>
          <a:xfrm>
            <a:off x="772795" y="1340485"/>
            <a:ext cx="10646410" cy="353568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6" name="图片 15" descr="PPT 中职英语S10（教师用书）_169"/>
          <p:cNvPicPr>
            <a:picLocks noChangeAspect="1"/>
          </p:cNvPicPr>
          <p:nvPr/>
        </p:nvPicPr>
        <p:blipFill>
          <a:blip r:embed="rId1"/>
          <a:srcRect b="26699"/>
          <a:stretch>
            <a:fillRect/>
          </a:stretch>
        </p:blipFill>
        <p:spPr>
          <a:xfrm>
            <a:off x="772795" y="1557020"/>
            <a:ext cx="10646410" cy="38563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8" name="图片 7" descr="PPT 中职英语S10（教师用书）_1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983615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11225" y="119697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11860" y="152400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11225" y="191643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83615" y="227647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11225" y="263715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911225" y="307022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83615" y="341376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983615" y="379222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964565" y="414909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8" name="图片 7" descr="PPT 中职英语S10（教师用书）_17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0" name="图片 9" descr="PPT 中职英语S10（教师用书）_172"/>
          <p:cNvPicPr>
            <a:picLocks noChangeAspect="1"/>
          </p:cNvPicPr>
          <p:nvPr/>
        </p:nvPicPr>
        <p:blipFill>
          <a:blip r:embed="rId1"/>
          <a:srcRect b="36089"/>
          <a:stretch>
            <a:fillRect/>
          </a:stretch>
        </p:blipFill>
        <p:spPr>
          <a:xfrm>
            <a:off x="767715" y="1340485"/>
            <a:ext cx="10646410" cy="336232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911860" y="283972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PPT 中职英语S10（教师用书）_17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11225" y="803910"/>
            <a:ext cx="375920" cy="3263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1225" y="148971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83615" y="228282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83615" y="415226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PPT 中职英语S10（教师用书）_1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7" name="图片 16" descr="PPT 中职英语S10（教师用书）_17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199515" y="1462405"/>
            <a:ext cx="204343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273810" y="2204720"/>
            <a:ext cx="4116070" cy="388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287145" y="2996565"/>
            <a:ext cx="105092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99515" y="3716655"/>
            <a:ext cx="1931670" cy="39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343660" y="4530725"/>
            <a:ext cx="13728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4" name="图片 13" descr="PPT 中职英语S10（教师用书）_1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26490" y="1844675"/>
            <a:ext cx="402336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99515" y="2636520"/>
            <a:ext cx="3391535" cy="3314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55370" y="3387725"/>
            <a:ext cx="4095115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786380" y="3789045"/>
            <a:ext cx="1966595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027295" y="4149725"/>
            <a:ext cx="1414780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8" grpId="0" bldLvl="0" animBg="1"/>
      <p:bldP spid="9" grpId="0" bldLvl="0" animBg="1"/>
      <p:bldP spid="10" grpId="0" bldLvl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7" name="图片 16" descr="PPT 中职英语S10（教师用书）_17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071495" y="1691005"/>
            <a:ext cx="175196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933700" y="2103120"/>
            <a:ext cx="1409700" cy="2806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772015" y="2031365"/>
            <a:ext cx="1036320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348730" y="2419985"/>
            <a:ext cx="810260" cy="2933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287395" y="2708910"/>
            <a:ext cx="1857375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359785" y="3124835"/>
            <a:ext cx="2031365" cy="2349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271270" y="4074160"/>
            <a:ext cx="1687830" cy="2940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015865" y="4653280"/>
            <a:ext cx="157988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359785" y="5013325"/>
            <a:ext cx="125730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8943975" y="5017135"/>
            <a:ext cx="828040" cy="3162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23570" y="332740"/>
            <a:ext cx="33559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第二节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应用文写作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e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417" y="2468033"/>
            <a:ext cx="11129433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COMMONDATA" val="eyJoZGlkIjoiZTU0YmYyNWIxMTBjMzNmYjc5NjUwNjM3MjQ5MjM2Y2EifQ=="/>
  <p:tag name="KSO_WPP_MARK_KEY" val="ae7e3814-54f4-472b-b188-9afa9d838cb2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9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WPS 演示</Application>
  <PresentationFormat>在屏幕上显示</PresentationFormat>
  <Paragraphs>12</Paragraphs>
  <Slides>46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46</vt:i4>
      </vt:variant>
    </vt:vector>
  </HeadingPairs>
  <TitlesOfParts>
    <vt:vector size="68" baseType="lpstr">
      <vt:lpstr>Arial</vt:lpstr>
      <vt:lpstr>宋体</vt:lpstr>
      <vt:lpstr>Wingdings</vt:lpstr>
      <vt:lpstr>Calibri</vt:lpstr>
      <vt:lpstr>黑体</vt:lpstr>
      <vt:lpstr>楷体_GB2312</vt:lpstr>
      <vt:lpstr>Times New Roman</vt:lpstr>
      <vt:lpstr>Wingdings</vt:lpstr>
      <vt:lpstr>隶书</vt:lpstr>
      <vt:lpstr>微软雅黑</vt:lpstr>
      <vt:lpstr>Arial Unicode MS</vt:lpstr>
      <vt:lpstr>楷体</vt:lpstr>
      <vt:lpstr>2_Office 主题</vt:lpstr>
      <vt:lpstr>3_Office 主题</vt:lpstr>
      <vt:lpstr>1_Office 主题</vt:lpstr>
      <vt:lpstr>4_Office 主题</vt:lpstr>
      <vt:lpstr>9_Office 主题</vt:lpstr>
      <vt:lpstr>5_Office 主题</vt:lpstr>
      <vt:lpstr>6_Office 主题</vt:lpstr>
      <vt:lpstr>自定义设计方案</vt:lpstr>
      <vt:lpstr>7_Office 主题</vt:lpstr>
      <vt:lpstr>8_Office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245</cp:revision>
  <dcterms:created xsi:type="dcterms:W3CDTF">2012-04-23T02:18:00Z</dcterms:created>
  <dcterms:modified xsi:type="dcterms:W3CDTF">2023-06-26T02:15:46Z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1A57303733E24B09BEBB0763C9E8A7D4</vt:lpwstr>
  </property>
</Properties>
</file>