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75" r:id="rId10"/>
    <p:sldMasterId id="2147483687" r:id="rId11"/>
    <p:sldMasterId id="2147483699" r:id="rId12"/>
  </p:sldMasterIdLst>
  <p:sldIdLst>
    <p:sldId id="256" r:id="rId13"/>
    <p:sldId id="257" r:id="rId14"/>
    <p:sldId id="258" r:id="rId15"/>
    <p:sldId id="259" r:id="rId16"/>
    <p:sldId id="433" r:id="rId17"/>
    <p:sldId id="434" r:id="rId18"/>
    <p:sldId id="435" r:id="rId19"/>
    <p:sldId id="471" r:id="rId20"/>
    <p:sldId id="530" r:id="rId21"/>
    <p:sldId id="437" r:id="rId22"/>
    <p:sldId id="438" r:id="rId23"/>
    <p:sldId id="439" r:id="rId24"/>
    <p:sldId id="440" r:id="rId25"/>
    <p:sldId id="441" r:id="rId26"/>
    <p:sldId id="442" r:id="rId27"/>
    <p:sldId id="443" r:id="rId28"/>
    <p:sldId id="444" r:id="rId29"/>
    <p:sldId id="445" r:id="rId30"/>
    <p:sldId id="472" r:id="rId31"/>
    <p:sldId id="531" r:id="rId32"/>
    <p:sldId id="447" r:id="rId33"/>
    <p:sldId id="448" r:id="rId34"/>
    <p:sldId id="449" r:id="rId35"/>
    <p:sldId id="450" r:id="rId36"/>
    <p:sldId id="451" r:id="rId37"/>
    <p:sldId id="452" r:id="rId38"/>
    <p:sldId id="509" r:id="rId39"/>
    <p:sldId id="453" r:id="rId40"/>
    <p:sldId id="454" r:id="rId41"/>
    <p:sldId id="473" r:id="rId42"/>
    <p:sldId id="455" r:id="rId43"/>
    <p:sldId id="456" r:id="rId44"/>
    <p:sldId id="457" r:id="rId45"/>
    <p:sldId id="458" r:id="rId46"/>
    <p:sldId id="510" r:id="rId47"/>
    <p:sldId id="459" r:id="rId48"/>
    <p:sldId id="460" r:id="rId49"/>
    <p:sldId id="461" r:id="rId50"/>
    <p:sldId id="462" r:id="rId51"/>
    <p:sldId id="532" r:id="rId52"/>
    <p:sldId id="533" r:id="rId53"/>
    <p:sldId id="465" r:id="rId54"/>
    <p:sldId id="466" r:id="rId55"/>
    <p:sldId id="467" r:id="rId56"/>
    <p:sldId id="468" r:id="rId57"/>
    <p:sldId id="469" r:id="rId58"/>
    <p:sldId id="317" r:id="rId59"/>
  </p:sldIdLst>
  <p:sldSz cx="12192000" cy="6858000"/>
  <p:notesSz cx="6858000" cy="9144000"/>
  <p:custDataLst>
    <p:tags r:id="rId6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38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96"/>
        <p:guide pos="38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3" Type="http://schemas.openxmlformats.org/officeDocument/2006/relationships/tags" Target="tags/tag68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7.xml"/><Relationship Id="rId58" Type="http://schemas.openxmlformats.org/officeDocument/2006/relationships/slide" Target="slides/slide46.xml"/><Relationship Id="rId57" Type="http://schemas.openxmlformats.org/officeDocument/2006/relationships/slide" Target="slides/slide45.xml"/><Relationship Id="rId56" Type="http://schemas.openxmlformats.org/officeDocument/2006/relationships/slide" Target="slides/slide44.xml"/><Relationship Id="rId55" Type="http://schemas.openxmlformats.org/officeDocument/2006/relationships/slide" Target="slides/slide43.xml"/><Relationship Id="rId54" Type="http://schemas.openxmlformats.org/officeDocument/2006/relationships/slide" Target="slides/slide42.xml"/><Relationship Id="rId53" Type="http://schemas.openxmlformats.org/officeDocument/2006/relationships/slide" Target="slides/slide41.xml"/><Relationship Id="rId52" Type="http://schemas.openxmlformats.org/officeDocument/2006/relationships/slide" Target="slides/slide40.xml"/><Relationship Id="rId51" Type="http://schemas.openxmlformats.org/officeDocument/2006/relationships/slide" Target="slides/slide39.xml"/><Relationship Id="rId50" Type="http://schemas.openxmlformats.org/officeDocument/2006/relationships/slide" Target="slides/slide38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7.xml"/><Relationship Id="rId48" Type="http://schemas.openxmlformats.org/officeDocument/2006/relationships/slide" Target="slides/slide36.xml"/><Relationship Id="rId47" Type="http://schemas.openxmlformats.org/officeDocument/2006/relationships/slide" Target="slides/slide35.xml"/><Relationship Id="rId46" Type="http://schemas.openxmlformats.org/officeDocument/2006/relationships/slide" Target="slides/slide34.xml"/><Relationship Id="rId45" Type="http://schemas.openxmlformats.org/officeDocument/2006/relationships/slide" Target="slides/slide33.xml"/><Relationship Id="rId44" Type="http://schemas.openxmlformats.org/officeDocument/2006/relationships/slide" Target="slides/slide32.xml"/><Relationship Id="rId43" Type="http://schemas.openxmlformats.org/officeDocument/2006/relationships/slide" Target="slides/slide31.xml"/><Relationship Id="rId42" Type="http://schemas.openxmlformats.org/officeDocument/2006/relationships/slide" Target="slides/slide30.xml"/><Relationship Id="rId41" Type="http://schemas.openxmlformats.org/officeDocument/2006/relationships/slide" Target="slides/slide29.xml"/><Relationship Id="rId40" Type="http://schemas.openxmlformats.org/officeDocument/2006/relationships/slide" Target="slides/slide28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7.xml"/><Relationship Id="rId38" Type="http://schemas.openxmlformats.org/officeDocument/2006/relationships/slide" Target="slides/slide26.xml"/><Relationship Id="rId37" Type="http://schemas.openxmlformats.org/officeDocument/2006/relationships/slide" Target="slides/slide25.xml"/><Relationship Id="rId36" Type="http://schemas.openxmlformats.org/officeDocument/2006/relationships/slide" Target="slides/slide24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slide" Target="slides/slide6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3" Type="http://schemas.openxmlformats.org/officeDocument/2006/relationships/slide" Target="slides/slide1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7" Type="http://schemas.openxmlformats.org/officeDocument/2006/relationships/theme" Target="../theme/theme3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6" Type="http://schemas.openxmlformats.org/officeDocument/2006/relationships/theme" Target="../theme/theme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8" Type="http://schemas.openxmlformats.org/officeDocument/2006/relationships/theme" Target="../theme/theme9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2" Type="http://schemas.openxmlformats.org/officeDocument/2006/relationships/theme" Target="../theme/theme10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2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4" Type="http://schemas.openxmlformats.org/officeDocument/2006/relationships/theme" Target="../theme/theme11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汇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1~2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PPT 中职英语S10（教师用书）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798830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431540" y="1115060"/>
            <a:ext cx="935990" cy="315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8380730" y="112458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430905" y="1485265"/>
            <a:ext cx="1363980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616315" y="148907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503930" y="1917065"/>
            <a:ext cx="177482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472170" y="188023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999740" y="2277110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552940" y="2277110"/>
            <a:ext cx="164846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431540" y="265874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561070" y="2637155"/>
            <a:ext cx="1063625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2927350" y="3040380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9336405" y="3072765"/>
            <a:ext cx="1827530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2711450" y="338391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688070" y="3429000"/>
            <a:ext cx="106362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5015865" y="3789045"/>
            <a:ext cx="245491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495550" y="4203700"/>
            <a:ext cx="1063625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6887845" y="4188460"/>
            <a:ext cx="2792095" cy="302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2999740" y="4580890"/>
            <a:ext cx="130556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7176135" y="452818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2783840" y="4940935"/>
            <a:ext cx="167894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7607935" y="4937760"/>
            <a:ext cx="2284095" cy="313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2567305" y="5318760"/>
            <a:ext cx="1168400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7247890" y="5318760"/>
            <a:ext cx="129730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3091815" y="5700395"/>
            <a:ext cx="201168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7247890" y="5661025"/>
            <a:ext cx="122428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2"/>
          <p:cNvPicPr>
            <a:picLocks noChangeAspect="1"/>
          </p:cNvPicPr>
          <p:nvPr/>
        </p:nvPicPr>
        <p:blipFill>
          <a:blip r:embed="rId1"/>
          <a:srcRect b="72432"/>
          <a:stretch>
            <a:fillRect/>
          </a:stretch>
        </p:blipFill>
        <p:spPr>
          <a:xfrm>
            <a:off x="772795" y="798195"/>
            <a:ext cx="10646410" cy="1450340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2567305" y="798195"/>
            <a:ext cx="230060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752080" y="797560"/>
            <a:ext cx="1828165" cy="2711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19830" y="112458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350885" y="1124585"/>
            <a:ext cx="1724660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92220" y="1497965"/>
            <a:ext cx="247269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3647440" y="1124585"/>
            <a:ext cx="209867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063750" y="1484630"/>
            <a:ext cx="134683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951355" y="1917065"/>
            <a:ext cx="2516505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79650" y="2277110"/>
            <a:ext cx="238061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95550" y="2637155"/>
            <a:ext cx="73152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664200" y="2637155"/>
            <a:ext cx="61785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063750" y="3068955"/>
            <a:ext cx="2085975" cy="291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646045" y="3789045"/>
            <a:ext cx="182181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559560" y="4220845"/>
            <a:ext cx="2393315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711450" y="4580890"/>
            <a:ext cx="164401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135505" y="4940935"/>
            <a:ext cx="165925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3215640" y="798830"/>
            <a:ext cx="1356360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927350" y="1124585"/>
            <a:ext cx="174180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567305" y="1508125"/>
            <a:ext cx="153733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287395" y="189166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176135" y="1891665"/>
            <a:ext cx="171450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35730" y="265874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672840" y="35966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 descr="基础模块1和2今年改动页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1052830"/>
            <a:ext cx="10647045" cy="525970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2135505" y="2493010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1415415" y="2924810"/>
            <a:ext cx="798195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791585" y="3644900"/>
            <a:ext cx="79819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213610" y="4437380"/>
            <a:ext cx="128778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2063750" y="4827270"/>
            <a:ext cx="128778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6"/>
            </p:custDataLst>
          </p:nvPr>
        </p:nvSpPr>
        <p:spPr>
          <a:xfrm>
            <a:off x="5015865" y="5229225"/>
            <a:ext cx="1434465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2711450" y="4077335"/>
            <a:ext cx="1063625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567305" y="4430395"/>
            <a:ext cx="842010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863975" y="4430395"/>
            <a:ext cx="64579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527800" y="4725035"/>
            <a:ext cx="85915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639695" y="5373370"/>
            <a:ext cx="2667000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703705" y="5718175"/>
            <a:ext cx="1063625" cy="2889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5520055" y="1508760"/>
            <a:ext cx="176847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495550" y="1917065"/>
            <a:ext cx="290004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07895" y="4580890"/>
            <a:ext cx="70993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375910" y="455231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967980" y="455231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3935730" y="798830"/>
            <a:ext cx="1063625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18895" y="1124585"/>
            <a:ext cx="94424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087620" y="1508760"/>
            <a:ext cx="86677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295775" y="2277110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847850" y="2637155"/>
            <a:ext cx="91884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559560" y="1508760"/>
            <a:ext cx="499491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59560" y="1917065"/>
            <a:ext cx="377190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559560" y="2277110"/>
            <a:ext cx="466026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3287395" y="400494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287395" y="4437380"/>
            <a:ext cx="81978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991360" y="4689475"/>
            <a:ext cx="1063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23770" y="5373370"/>
            <a:ext cx="94996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041015" y="5761355"/>
            <a:ext cx="949960" cy="2457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775460" y="2637155"/>
            <a:ext cx="39941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775460" y="3789045"/>
            <a:ext cx="46101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706880" y="1124585"/>
            <a:ext cx="55626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87805" y="2277110"/>
            <a:ext cx="373697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559560" y="2997200"/>
            <a:ext cx="4994910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559560" y="3068955"/>
            <a:ext cx="5615305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703705" y="3789045"/>
            <a:ext cx="325945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中职一轮·英语 小版心 改红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1268730"/>
            <a:ext cx="10646410" cy="5260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42155" y="750570"/>
            <a:ext cx="2058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名词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16"/>
          <p:cNvPicPr>
            <a:picLocks noChangeAspect="1"/>
          </p:cNvPicPr>
          <p:nvPr/>
        </p:nvPicPr>
        <p:blipFill>
          <a:blip r:embed="rId1"/>
          <a:srcRect b="50344"/>
          <a:stretch>
            <a:fillRect/>
          </a:stretch>
        </p:blipFill>
        <p:spPr>
          <a:xfrm>
            <a:off x="772795" y="2277110"/>
            <a:ext cx="10646410" cy="261239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17"/>
          <p:cNvPicPr>
            <a:picLocks noChangeAspect="1"/>
          </p:cNvPicPr>
          <p:nvPr/>
        </p:nvPicPr>
        <p:blipFill>
          <a:blip r:embed="rId1"/>
          <a:srcRect b="74991"/>
          <a:stretch>
            <a:fillRect/>
          </a:stretch>
        </p:blipFill>
        <p:spPr>
          <a:xfrm>
            <a:off x="772795" y="2420620"/>
            <a:ext cx="10646410" cy="13157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9"/>
          <p:cNvPicPr>
            <a:picLocks noChangeAspect="1"/>
          </p:cNvPicPr>
          <p:nvPr/>
        </p:nvPicPr>
        <p:blipFill>
          <a:blip r:embed="rId1"/>
          <a:srcRect b="50139"/>
          <a:stretch>
            <a:fillRect/>
          </a:stretch>
        </p:blipFill>
        <p:spPr>
          <a:xfrm>
            <a:off x="772795" y="1772920"/>
            <a:ext cx="10646410" cy="262318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2940" y="1825625"/>
            <a:ext cx="10873740" cy="4351655"/>
          </a:xfrm>
        </p:spPr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1"/>
          <p:cNvPicPr>
            <a:picLocks noChangeAspect="1"/>
          </p:cNvPicPr>
          <p:nvPr/>
        </p:nvPicPr>
        <p:blipFill>
          <a:blip r:embed="rId1"/>
          <a:srcRect b="53482"/>
          <a:stretch>
            <a:fillRect/>
          </a:stretch>
        </p:blipFill>
        <p:spPr>
          <a:xfrm>
            <a:off x="772795" y="1917065"/>
            <a:ext cx="10646410" cy="244729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911225" y="79819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48463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49301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93319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11225" y="501332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911225" y="79819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48463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27711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42900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58089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983615" y="119697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715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422084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911225" y="79819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227711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983615" y="112458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4467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63715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42963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22084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530098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911225" y="79819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55702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63715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42900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559560" y="1484630"/>
            <a:ext cx="34544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83840" y="213296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624695" y="350075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559560" y="4149090"/>
            <a:ext cx="34544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631315" y="515747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0"/>
          <p:cNvPicPr>
            <a:picLocks noChangeAspect="1"/>
          </p:cNvPicPr>
          <p:nvPr/>
        </p:nvPicPr>
        <p:blipFill>
          <a:blip r:embed="rId1"/>
          <a:srcRect b="32951"/>
          <a:stretch>
            <a:fillRect/>
          </a:stretch>
        </p:blipFill>
        <p:spPr>
          <a:xfrm>
            <a:off x="772795" y="1268730"/>
            <a:ext cx="10646410" cy="352742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1"/>
          <p:cNvPicPr>
            <a:picLocks noChangeAspect="1"/>
          </p:cNvPicPr>
          <p:nvPr/>
        </p:nvPicPr>
        <p:blipFill>
          <a:blip r:embed="rId1"/>
          <a:srcRect b="24550"/>
          <a:stretch>
            <a:fillRect/>
          </a:stretch>
        </p:blipFill>
        <p:spPr>
          <a:xfrm>
            <a:off x="772795" y="798195"/>
            <a:ext cx="10646410" cy="396938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911225" y="79819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11506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55702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184467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231521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225" y="270891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303974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342900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376428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83615" y="422084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对口升学考试总复习  英语_1"/>
          <p:cNvPicPr>
            <a:picLocks noChangeAspect="1"/>
          </p:cNvPicPr>
          <p:nvPr/>
        </p:nvPicPr>
        <p:blipFill>
          <a:blip r:embed="rId1"/>
          <a:srcRect l="7349" t="26224" r="78041" b="15771"/>
          <a:stretch>
            <a:fillRect/>
          </a:stretch>
        </p:blipFill>
        <p:spPr>
          <a:xfrm>
            <a:off x="695325" y="764540"/>
            <a:ext cx="1975485" cy="377825"/>
          </a:xfrm>
          <a:prstGeom prst="rect">
            <a:avLst/>
          </a:prstGeom>
        </p:spPr>
      </p:pic>
      <p:pic>
        <p:nvPicPr>
          <p:cNvPr id="2" name="图片 1" descr="中职一轮·英语 小版心 改红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95" y="1097280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911225" y="79819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263715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86080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中职一轮·英语 小版心 改红_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798195"/>
            <a:ext cx="10646410" cy="526097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83615" y="79819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263715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3860800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911225" y="79819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7155"/>
            <a:ext cx="34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271270" y="1508760"/>
            <a:ext cx="696722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99515" y="2277110"/>
            <a:ext cx="564197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3045460"/>
            <a:ext cx="524383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71270" y="3789045"/>
            <a:ext cx="621919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59560" y="4571365"/>
            <a:ext cx="207264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199515" y="2637155"/>
            <a:ext cx="337121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99515" y="1916430"/>
            <a:ext cx="3371215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1270" y="3429000"/>
            <a:ext cx="283908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575685" y="3789045"/>
            <a:ext cx="296227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991360" y="4220845"/>
            <a:ext cx="2292350" cy="273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3071495" y="1508760"/>
            <a:ext cx="48704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816090" y="1508760"/>
            <a:ext cx="4978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60010" y="1917065"/>
            <a:ext cx="7150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063750" y="2637155"/>
            <a:ext cx="57023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744335" y="2637155"/>
            <a:ext cx="717550" cy="338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35730" y="2997200"/>
            <a:ext cx="738505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048115" y="2997200"/>
            <a:ext cx="976630" cy="35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472170" y="3429000"/>
            <a:ext cx="956945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151630" y="4149090"/>
            <a:ext cx="2290445" cy="34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79650" y="4580890"/>
            <a:ext cx="116141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COMMONDATA" val="eyJoZGlkIjoiZTU0YmYyNWIxMTBjMzNmYjc5NjUwNjM3MjQ5MjM2Y2EifQ=="/>
  <p:tag name="KSO_WPP_MARK_KEY" val="1547de4a-bef2-40e8-9228-00be8bb122d3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0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WPS 演示</Application>
  <PresentationFormat>在屏幕上显示</PresentationFormat>
  <Paragraphs>14</Paragraphs>
  <Slides>47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11</vt:i4>
      </vt:variant>
      <vt:variant>
        <vt:lpstr>幻灯片标题</vt:lpstr>
      </vt:variant>
      <vt:variant>
        <vt:i4>47</vt:i4>
      </vt:variant>
    </vt:vector>
  </HeadingPairs>
  <TitlesOfParts>
    <vt:vector size="70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9_Office 主题</vt:lpstr>
      <vt:lpstr>3_Office 主题</vt:lpstr>
      <vt:lpstr>1_Office 主题</vt:lpstr>
      <vt:lpstr>4_Office 主题</vt:lpstr>
      <vt:lpstr>10_Office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240</cp:revision>
  <dcterms:created xsi:type="dcterms:W3CDTF">2012-04-23T02:18:00Z</dcterms:created>
  <dcterms:modified xsi:type="dcterms:W3CDTF">2023-06-25T08:03:05Z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95235BAC3DFA406EABFC015714334095</vt:lpwstr>
  </property>
</Properties>
</file>