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10.xml" ContentType="application/vnd.openxmlformats-officedocument.theme+xml"/>
  <Override PartName="/ppt/theme/theme11.xml" ContentType="application/vnd.openxmlformats-officedocument.theme+xml"/>
  <Override PartName="/ppt/theme/theme12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theme/theme7.xml" ContentType="application/vnd.openxmlformats-officedocument.theme+xml"/>
  <Override PartName="/ppt/theme/theme8.xml" ContentType="application/vnd.openxmlformats-officedocument.theme+xml"/>
  <Override PartName="/ppt/theme/theme9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50" r:id="rId3"/>
    <p:sldMasterId id="2147483652" r:id="rId4"/>
    <p:sldMasterId id="2147483665" r:id="rId5"/>
    <p:sldMasterId id="2147483677" r:id="rId6"/>
    <p:sldMasterId id="2147483679" r:id="rId7"/>
    <p:sldMasterId id="2147483681" r:id="rId8"/>
    <p:sldMasterId id="2147483683" r:id="rId9"/>
    <p:sldMasterId id="2147483685" r:id="rId10"/>
    <p:sldMasterId id="2147483687" r:id="rId11"/>
    <p:sldMasterId id="2147483699" r:id="rId12"/>
    <p:sldMasterId id="2147483711" r:id="rId13"/>
  </p:sldMasterIdLst>
  <p:sldIdLst>
    <p:sldId id="256" r:id="rId14"/>
    <p:sldId id="257" r:id="rId15"/>
    <p:sldId id="258" r:id="rId16"/>
    <p:sldId id="812" r:id="rId17"/>
    <p:sldId id="1018" r:id="rId18"/>
    <p:sldId id="1019" r:id="rId19"/>
    <p:sldId id="1052" r:id="rId20"/>
    <p:sldId id="1020" r:id="rId21"/>
    <p:sldId id="1021" r:id="rId22"/>
    <p:sldId id="1022" r:id="rId23"/>
    <p:sldId id="1023" r:id="rId24"/>
    <p:sldId id="1024" r:id="rId25"/>
    <p:sldId id="1025" r:id="rId26"/>
    <p:sldId id="1026" r:id="rId27"/>
    <p:sldId id="1027" r:id="rId28"/>
    <p:sldId id="1053" r:id="rId29"/>
    <p:sldId id="1028" r:id="rId30"/>
    <p:sldId id="1029" r:id="rId31"/>
    <p:sldId id="1030" r:id="rId32"/>
    <p:sldId id="1031" r:id="rId33"/>
    <p:sldId id="1032" r:id="rId34"/>
    <p:sldId id="1054" r:id="rId35"/>
    <p:sldId id="1033" r:id="rId36"/>
    <p:sldId id="1034" r:id="rId37"/>
    <p:sldId id="1055" r:id="rId38"/>
    <p:sldId id="1035" r:id="rId39"/>
    <p:sldId id="1036" r:id="rId40"/>
    <p:sldId id="1037" r:id="rId41"/>
    <p:sldId id="1038" r:id="rId42"/>
    <p:sldId id="1056" r:id="rId43"/>
    <p:sldId id="1039" r:id="rId44"/>
    <p:sldId id="1040" r:id="rId45"/>
    <p:sldId id="1041" r:id="rId46"/>
    <p:sldId id="1042" r:id="rId47"/>
    <p:sldId id="1043" r:id="rId48"/>
    <p:sldId id="1044" r:id="rId49"/>
    <p:sldId id="1046" r:id="rId50"/>
    <p:sldId id="1047" r:id="rId51"/>
    <p:sldId id="1048" r:id="rId52"/>
    <p:sldId id="1050" r:id="rId53"/>
    <p:sldId id="1051" r:id="rId54"/>
  </p:sldIdLst>
  <p:sldSz cx="12192000" cy="6858000"/>
  <p:notesSz cx="6858000" cy="9144000"/>
  <p:custDataLst>
    <p:tags r:id="rId58"/>
  </p:custDataLst>
  <p:defaultTextStyle>
    <a:defPPr>
      <a:defRPr lang="zh-CN"/>
    </a:defPPr>
    <a:lvl1pPr marL="0" lvl="0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lvl="1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lvl="2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lvl="3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lvl="4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lvl="5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lvl="6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lvl="7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lvl="8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52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9FF"/>
    <a:srgbClr val="99CCFF"/>
    <a:srgbClr val="604A7B"/>
    <a:srgbClr val="77933C"/>
    <a:srgbClr val="A6A6A6"/>
    <a:srgbClr val="E46C0A"/>
    <a:srgbClr val="B4B4B4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 showGuides="1">
      <p:cViewPr varScale="1">
        <p:scale>
          <a:sx n="61" d="100"/>
          <a:sy n="61" d="100"/>
        </p:scale>
        <p:origin x="-78" y="-684"/>
      </p:cViewPr>
      <p:guideLst>
        <p:guide orient="horz" pos="252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Master" Target="slideMasters/slideMaster8.xml"/><Relationship Id="rId8" Type="http://schemas.openxmlformats.org/officeDocument/2006/relationships/slideMaster" Target="slideMasters/slideMaster7.xml"/><Relationship Id="rId7" Type="http://schemas.openxmlformats.org/officeDocument/2006/relationships/slideMaster" Target="slideMasters/slideMaster6.xml"/><Relationship Id="rId6" Type="http://schemas.openxmlformats.org/officeDocument/2006/relationships/slideMaster" Target="slideMasters/slideMaster5.xml"/><Relationship Id="rId58" Type="http://schemas.openxmlformats.org/officeDocument/2006/relationships/tags" Target="tags/tag139.xml"/><Relationship Id="rId57" Type="http://schemas.openxmlformats.org/officeDocument/2006/relationships/tableStyles" Target="tableStyles.xml"/><Relationship Id="rId56" Type="http://schemas.openxmlformats.org/officeDocument/2006/relationships/viewProps" Target="viewProps.xml"/><Relationship Id="rId55" Type="http://schemas.openxmlformats.org/officeDocument/2006/relationships/presProps" Target="presProps.xml"/><Relationship Id="rId54" Type="http://schemas.openxmlformats.org/officeDocument/2006/relationships/slide" Target="slides/slide41.xml"/><Relationship Id="rId53" Type="http://schemas.openxmlformats.org/officeDocument/2006/relationships/slide" Target="slides/slide40.xml"/><Relationship Id="rId52" Type="http://schemas.openxmlformats.org/officeDocument/2006/relationships/slide" Target="slides/slide39.xml"/><Relationship Id="rId51" Type="http://schemas.openxmlformats.org/officeDocument/2006/relationships/slide" Target="slides/slide38.xml"/><Relationship Id="rId50" Type="http://schemas.openxmlformats.org/officeDocument/2006/relationships/slide" Target="slides/slide37.xml"/><Relationship Id="rId5" Type="http://schemas.openxmlformats.org/officeDocument/2006/relationships/slideMaster" Target="slideMasters/slideMaster4.xml"/><Relationship Id="rId49" Type="http://schemas.openxmlformats.org/officeDocument/2006/relationships/slide" Target="slides/slide36.xml"/><Relationship Id="rId48" Type="http://schemas.openxmlformats.org/officeDocument/2006/relationships/slide" Target="slides/slide35.xml"/><Relationship Id="rId47" Type="http://schemas.openxmlformats.org/officeDocument/2006/relationships/slide" Target="slides/slide34.xml"/><Relationship Id="rId46" Type="http://schemas.openxmlformats.org/officeDocument/2006/relationships/slide" Target="slides/slide33.xml"/><Relationship Id="rId45" Type="http://schemas.openxmlformats.org/officeDocument/2006/relationships/slide" Target="slides/slide32.xml"/><Relationship Id="rId44" Type="http://schemas.openxmlformats.org/officeDocument/2006/relationships/slide" Target="slides/slide31.xml"/><Relationship Id="rId43" Type="http://schemas.openxmlformats.org/officeDocument/2006/relationships/slide" Target="slides/slide30.xml"/><Relationship Id="rId42" Type="http://schemas.openxmlformats.org/officeDocument/2006/relationships/slide" Target="slides/slide29.xml"/><Relationship Id="rId41" Type="http://schemas.openxmlformats.org/officeDocument/2006/relationships/slide" Target="slides/slide28.xml"/><Relationship Id="rId40" Type="http://schemas.openxmlformats.org/officeDocument/2006/relationships/slide" Target="slides/slide27.xml"/><Relationship Id="rId4" Type="http://schemas.openxmlformats.org/officeDocument/2006/relationships/slideMaster" Target="slideMasters/slideMaster3.xml"/><Relationship Id="rId39" Type="http://schemas.openxmlformats.org/officeDocument/2006/relationships/slide" Target="slides/slide26.xml"/><Relationship Id="rId38" Type="http://schemas.openxmlformats.org/officeDocument/2006/relationships/slide" Target="slides/slide25.xml"/><Relationship Id="rId37" Type="http://schemas.openxmlformats.org/officeDocument/2006/relationships/slide" Target="slides/slide24.xml"/><Relationship Id="rId36" Type="http://schemas.openxmlformats.org/officeDocument/2006/relationships/slide" Target="slides/slide23.xml"/><Relationship Id="rId35" Type="http://schemas.openxmlformats.org/officeDocument/2006/relationships/slide" Target="slides/slide22.xml"/><Relationship Id="rId34" Type="http://schemas.openxmlformats.org/officeDocument/2006/relationships/slide" Target="slides/slide21.xml"/><Relationship Id="rId33" Type="http://schemas.openxmlformats.org/officeDocument/2006/relationships/slide" Target="slides/slide20.xml"/><Relationship Id="rId32" Type="http://schemas.openxmlformats.org/officeDocument/2006/relationships/slide" Target="slides/slide19.xml"/><Relationship Id="rId31" Type="http://schemas.openxmlformats.org/officeDocument/2006/relationships/slide" Target="slides/slide18.xml"/><Relationship Id="rId30" Type="http://schemas.openxmlformats.org/officeDocument/2006/relationships/slide" Target="slides/slide17.xml"/><Relationship Id="rId3" Type="http://schemas.openxmlformats.org/officeDocument/2006/relationships/slideMaster" Target="slideMasters/slideMaster2.xml"/><Relationship Id="rId29" Type="http://schemas.openxmlformats.org/officeDocument/2006/relationships/slide" Target="slides/slide16.xml"/><Relationship Id="rId28" Type="http://schemas.openxmlformats.org/officeDocument/2006/relationships/slide" Target="slides/slide15.xml"/><Relationship Id="rId27" Type="http://schemas.openxmlformats.org/officeDocument/2006/relationships/slide" Target="slides/slide14.xml"/><Relationship Id="rId26" Type="http://schemas.openxmlformats.org/officeDocument/2006/relationships/slide" Target="slides/slide13.xml"/><Relationship Id="rId25" Type="http://schemas.openxmlformats.org/officeDocument/2006/relationships/slide" Target="slides/slide12.xml"/><Relationship Id="rId24" Type="http://schemas.openxmlformats.org/officeDocument/2006/relationships/slide" Target="slides/slide11.xml"/><Relationship Id="rId23" Type="http://schemas.openxmlformats.org/officeDocument/2006/relationships/slide" Target="slides/slide10.xml"/><Relationship Id="rId22" Type="http://schemas.openxmlformats.org/officeDocument/2006/relationships/slide" Target="slides/slide9.xml"/><Relationship Id="rId21" Type="http://schemas.openxmlformats.org/officeDocument/2006/relationships/slide" Target="slides/slide8.xml"/><Relationship Id="rId20" Type="http://schemas.openxmlformats.org/officeDocument/2006/relationships/slide" Target="slides/slide7.xml"/><Relationship Id="rId2" Type="http://schemas.openxmlformats.org/officeDocument/2006/relationships/theme" Target="theme/theme1.xml"/><Relationship Id="rId19" Type="http://schemas.openxmlformats.org/officeDocument/2006/relationships/slide" Target="slides/slide6.xml"/><Relationship Id="rId18" Type="http://schemas.openxmlformats.org/officeDocument/2006/relationships/slide" Target="slides/slide5.xml"/><Relationship Id="rId17" Type="http://schemas.openxmlformats.org/officeDocument/2006/relationships/slide" Target="slides/slide4.xml"/><Relationship Id="rId16" Type="http://schemas.openxmlformats.org/officeDocument/2006/relationships/slide" Target="slides/slide3.xml"/><Relationship Id="rId15" Type="http://schemas.openxmlformats.org/officeDocument/2006/relationships/slide" Target="slides/slide2.xml"/><Relationship Id="rId14" Type="http://schemas.openxmlformats.org/officeDocument/2006/relationships/slide" Target="slides/slide1.xml"/><Relationship Id="rId13" Type="http://schemas.openxmlformats.org/officeDocument/2006/relationships/slideMaster" Target="slideMasters/slideMaster12.xml"/><Relationship Id="rId12" Type="http://schemas.openxmlformats.org/officeDocument/2006/relationships/slideMaster" Target="slideMasters/slideMaster11.xml"/><Relationship Id="rId11" Type="http://schemas.openxmlformats.org/officeDocument/2006/relationships/slideMaster" Target="slideMasters/slideMaster10.xml"/><Relationship Id="rId10" Type="http://schemas.openxmlformats.org/officeDocument/2006/relationships/slideMaster" Target="slideMasters/slideMaster9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6" Type="http://schemas.openxmlformats.org/officeDocument/2006/relationships/tags" Target="../tags/tag5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" Type="http://schemas.openxmlformats.org/officeDocument/2006/relationships/slideMaster" Target="../slideMasters/slideMaster4.xml"/></Relationships>
</file>

<file path=ppt/slideLayouts/_rels/slideLayout16.xml.rels><?xml version="1.0" encoding="UTF-8" standalone="yes"?>
<Relationships xmlns="http://schemas.openxmlformats.org/package/2006/relationships"><Relationship Id="rId6" Type="http://schemas.openxmlformats.org/officeDocument/2006/relationships/tags" Target="../tags/tag10.xml"/><Relationship Id="rId5" Type="http://schemas.openxmlformats.org/officeDocument/2006/relationships/tags" Target="../tags/tag9.xml"/><Relationship Id="rId4" Type="http://schemas.openxmlformats.org/officeDocument/2006/relationships/tags" Target="../tags/tag8.xml"/><Relationship Id="rId3" Type="http://schemas.openxmlformats.org/officeDocument/2006/relationships/tags" Target="../tags/tag7.xml"/><Relationship Id="rId2" Type="http://schemas.openxmlformats.org/officeDocument/2006/relationships/tags" Target="../tags/tag6.xml"/><Relationship Id="rId1" Type="http://schemas.openxmlformats.org/officeDocument/2006/relationships/slideMaster" Target="../slideMasters/slideMaster4.xml"/></Relationships>
</file>

<file path=ppt/slideLayouts/_rels/slideLayout17.xml.rels><?xml version="1.0" encoding="UTF-8" standalone="yes"?>
<Relationships xmlns="http://schemas.openxmlformats.org/package/2006/relationships"><Relationship Id="rId6" Type="http://schemas.openxmlformats.org/officeDocument/2006/relationships/tags" Target="../tags/tag15.xml"/><Relationship Id="rId5" Type="http://schemas.openxmlformats.org/officeDocument/2006/relationships/tags" Target="../tags/tag14.xml"/><Relationship Id="rId4" Type="http://schemas.openxmlformats.org/officeDocument/2006/relationships/tags" Target="../tags/tag13.xml"/><Relationship Id="rId3" Type="http://schemas.openxmlformats.org/officeDocument/2006/relationships/tags" Target="../tags/tag12.xml"/><Relationship Id="rId2" Type="http://schemas.openxmlformats.org/officeDocument/2006/relationships/tags" Target="../tags/tag11.xml"/><Relationship Id="rId1" Type="http://schemas.openxmlformats.org/officeDocument/2006/relationships/slideMaster" Target="../slideMasters/slideMaster4.xml"/></Relationships>
</file>

<file path=ppt/slideLayouts/_rels/slideLayout18.xml.rels><?xml version="1.0" encoding="UTF-8" standalone="yes"?>
<Relationships xmlns="http://schemas.openxmlformats.org/package/2006/relationships"><Relationship Id="rId7" Type="http://schemas.openxmlformats.org/officeDocument/2006/relationships/tags" Target="../tags/tag21.xml"/><Relationship Id="rId6" Type="http://schemas.openxmlformats.org/officeDocument/2006/relationships/tags" Target="../tags/tag20.xml"/><Relationship Id="rId5" Type="http://schemas.openxmlformats.org/officeDocument/2006/relationships/tags" Target="../tags/tag19.xml"/><Relationship Id="rId4" Type="http://schemas.openxmlformats.org/officeDocument/2006/relationships/tags" Target="../tags/tag18.xml"/><Relationship Id="rId3" Type="http://schemas.openxmlformats.org/officeDocument/2006/relationships/tags" Target="../tags/tag17.xml"/><Relationship Id="rId2" Type="http://schemas.openxmlformats.org/officeDocument/2006/relationships/tags" Target="../tags/tag16.xml"/><Relationship Id="rId1" Type="http://schemas.openxmlformats.org/officeDocument/2006/relationships/slideMaster" Target="../slideMasters/slideMaster4.xml"/></Relationships>
</file>

<file path=ppt/slideLayouts/_rels/slideLayout19.xml.rels><?xml version="1.0" encoding="UTF-8" standalone="yes"?>
<Relationships xmlns="http://schemas.openxmlformats.org/package/2006/relationships"><Relationship Id="rId9" Type="http://schemas.openxmlformats.org/officeDocument/2006/relationships/tags" Target="../tags/tag29.xml"/><Relationship Id="rId8" Type="http://schemas.openxmlformats.org/officeDocument/2006/relationships/tags" Target="../tags/tag28.xml"/><Relationship Id="rId7" Type="http://schemas.openxmlformats.org/officeDocument/2006/relationships/tags" Target="../tags/tag27.xml"/><Relationship Id="rId6" Type="http://schemas.openxmlformats.org/officeDocument/2006/relationships/tags" Target="../tags/tag26.xml"/><Relationship Id="rId5" Type="http://schemas.openxmlformats.org/officeDocument/2006/relationships/tags" Target="../tags/tag25.xml"/><Relationship Id="rId4" Type="http://schemas.openxmlformats.org/officeDocument/2006/relationships/tags" Target="../tags/tag24.xml"/><Relationship Id="rId3" Type="http://schemas.openxmlformats.org/officeDocument/2006/relationships/tags" Target="../tags/tag23.xml"/><Relationship Id="rId2" Type="http://schemas.openxmlformats.org/officeDocument/2006/relationships/tags" Target="../tags/tag22.xml"/><Relationship Id="rId1" Type="http://schemas.openxmlformats.org/officeDocument/2006/relationships/slideMaster" Target="../slideMasters/slideMaster4.xml"/></Relationships>
</file>

<file path=ppt/slideLayouts/_rels/slideLayout20.xml.rels><?xml version="1.0" encoding="UTF-8" standalone="yes"?>
<Relationships xmlns="http://schemas.openxmlformats.org/package/2006/relationships"><Relationship Id="rId5" Type="http://schemas.openxmlformats.org/officeDocument/2006/relationships/tags" Target="../tags/tag33.xml"/><Relationship Id="rId4" Type="http://schemas.openxmlformats.org/officeDocument/2006/relationships/tags" Target="../tags/tag32.xml"/><Relationship Id="rId3" Type="http://schemas.openxmlformats.org/officeDocument/2006/relationships/tags" Target="../tags/tag31.xml"/><Relationship Id="rId2" Type="http://schemas.openxmlformats.org/officeDocument/2006/relationships/tags" Target="../tags/tag30.xml"/><Relationship Id="rId1" Type="http://schemas.openxmlformats.org/officeDocument/2006/relationships/slideMaster" Target="../slideMasters/slideMaster4.xml"/></Relationships>
</file>

<file path=ppt/slideLayouts/_rels/slideLayout21.xml.rels><?xml version="1.0" encoding="UTF-8" standalone="yes"?>
<Relationships xmlns="http://schemas.openxmlformats.org/package/2006/relationships"><Relationship Id="rId4" Type="http://schemas.openxmlformats.org/officeDocument/2006/relationships/tags" Target="../tags/tag36.xml"/><Relationship Id="rId3" Type="http://schemas.openxmlformats.org/officeDocument/2006/relationships/tags" Target="../tags/tag35.xml"/><Relationship Id="rId2" Type="http://schemas.openxmlformats.org/officeDocument/2006/relationships/tags" Target="../tags/tag34.xml"/><Relationship Id="rId1" Type="http://schemas.openxmlformats.org/officeDocument/2006/relationships/slideMaster" Target="../slideMasters/slideMaster4.xml"/></Relationships>
</file>

<file path=ppt/slideLayouts/_rels/slideLayout22.xml.rels><?xml version="1.0" encoding="UTF-8" standalone="yes"?>
<Relationships xmlns="http://schemas.openxmlformats.org/package/2006/relationships"><Relationship Id="rId7" Type="http://schemas.openxmlformats.org/officeDocument/2006/relationships/tags" Target="../tags/tag42.xml"/><Relationship Id="rId6" Type="http://schemas.openxmlformats.org/officeDocument/2006/relationships/tags" Target="../tags/tag41.xml"/><Relationship Id="rId5" Type="http://schemas.openxmlformats.org/officeDocument/2006/relationships/tags" Target="../tags/tag40.xml"/><Relationship Id="rId4" Type="http://schemas.openxmlformats.org/officeDocument/2006/relationships/tags" Target="../tags/tag39.xml"/><Relationship Id="rId3" Type="http://schemas.openxmlformats.org/officeDocument/2006/relationships/tags" Target="../tags/tag38.xml"/><Relationship Id="rId2" Type="http://schemas.openxmlformats.org/officeDocument/2006/relationships/tags" Target="../tags/tag37.xml"/><Relationship Id="rId1" Type="http://schemas.openxmlformats.org/officeDocument/2006/relationships/slideMaster" Target="../slideMasters/slideMaster4.xml"/></Relationships>
</file>

<file path=ppt/slideLayouts/_rels/slideLayout23.xml.rels><?xml version="1.0" encoding="UTF-8" standalone="yes"?>
<Relationships xmlns="http://schemas.openxmlformats.org/package/2006/relationships"><Relationship Id="rId6" Type="http://schemas.openxmlformats.org/officeDocument/2006/relationships/tags" Target="../tags/tag47.xml"/><Relationship Id="rId5" Type="http://schemas.openxmlformats.org/officeDocument/2006/relationships/tags" Target="../tags/tag46.xml"/><Relationship Id="rId4" Type="http://schemas.openxmlformats.org/officeDocument/2006/relationships/tags" Target="../tags/tag45.xml"/><Relationship Id="rId3" Type="http://schemas.openxmlformats.org/officeDocument/2006/relationships/tags" Target="../tags/tag44.xml"/><Relationship Id="rId2" Type="http://schemas.openxmlformats.org/officeDocument/2006/relationships/tags" Target="../tags/tag43.xml"/><Relationship Id="rId1" Type="http://schemas.openxmlformats.org/officeDocument/2006/relationships/slideMaster" Target="../slideMasters/slideMaster4.xml"/></Relationships>
</file>

<file path=ppt/slideLayouts/_rels/slideLayout24.xml.rels><?xml version="1.0" encoding="UTF-8" standalone="yes"?>
<Relationships xmlns="http://schemas.openxmlformats.org/package/2006/relationships"><Relationship Id="rId5" Type="http://schemas.openxmlformats.org/officeDocument/2006/relationships/tags" Target="../tags/tag51.xml"/><Relationship Id="rId4" Type="http://schemas.openxmlformats.org/officeDocument/2006/relationships/tags" Target="../tags/tag50.xml"/><Relationship Id="rId3" Type="http://schemas.openxmlformats.org/officeDocument/2006/relationships/tags" Target="../tags/tag49.xml"/><Relationship Id="rId2" Type="http://schemas.openxmlformats.org/officeDocument/2006/relationships/tags" Target="../tags/tag48.xml"/><Relationship Id="rId1" Type="http://schemas.openxmlformats.org/officeDocument/2006/relationships/slideMaster" Target="../slideMasters/slideMaster4.xml"/></Relationships>
</file>

<file path=ppt/slideLayouts/_rels/slideLayout25.xml.rels><?xml version="1.0" encoding="UTF-8" standalone="yes"?>
<Relationships xmlns="http://schemas.openxmlformats.org/package/2006/relationships"><Relationship Id="rId6" Type="http://schemas.openxmlformats.org/officeDocument/2006/relationships/tags" Target="../tags/tag56.xml"/><Relationship Id="rId5" Type="http://schemas.openxmlformats.org/officeDocument/2006/relationships/tags" Target="../tags/tag55.xml"/><Relationship Id="rId4" Type="http://schemas.openxmlformats.org/officeDocument/2006/relationships/tags" Target="../tags/tag54.xml"/><Relationship Id="rId3" Type="http://schemas.openxmlformats.org/officeDocument/2006/relationships/tags" Target="../tags/tag53.xml"/><Relationship Id="rId2" Type="http://schemas.openxmlformats.org/officeDocument/2006/relationships/tags" Target="../tags/tag52.xml"/><Relationship Id="rId1" Type="http://schemas.openxmlformats.org/officeDocument/2006/relationships/slideMaster" Target="../slideMasters/slideMaster4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31.xml.rels><?xml version="1.0" encoding="UTF-8" standalone="yes"?>
<Relationships xmlns="http://schemas.openxmlformats.org/package/2006/relationships"><Relationship Id="rId6" Type="http://schemas.openxmlformats.org/officeDocument/2006/relationships/tags" Target="../tags/tag67.xml"/><Relationship Id="rId5" Type="http://schemas.openxmlformats.org/officeDocument/2006/relationships/tags" Target="../tags/tag66.xml"/><Relationship Id="rId4" Type="http://schemas.openxmlformats.org/officeDocument/2006/relationships/tags" Target="../tags/tag65.xml"/><Relationship Id="rId3" Type="http://schemas.openxmlformats.org/officeDocument/2006/relationships/tags" Target="../tags/tag64.xml"/><Relationship Id="rId2" Type="http://schemas.openxmlformats.org/officeDocument/2006/relationships/tags" Target="../tags/tag63.xml"/><Relationship Id="rId1" Type="http://schemas.openxmlformats.org/officeDocument/2006/relationships/slideMaster" Target="../slideMasters/slideMaster10.xml"/></Relationships>
</file>

<file path=ppt/slideLayouts/_rels/slideLayout32.xml.rels><?xml version="1.0" encoding="UTF-8" standalone="yes"?>
<Relationships xmlns="http://schemas.openxmlformats.org/package/2006/relationships"><Relationship Id="rId6" Type="http://schemas.openxmlformats.org/officeDocument/2006/relationships/tags" Target="../tags/tag72.xml"/><Relationship Id="rId5" Type="http://schemas.openxmlformats.org/officeDocument/2006/relationships/tags" Target="../tags/tag71.xml"/><Relationship Id="rId4" Type="http://schemas.openxmlformats.org/officeDocument/2006/relationships/tags" Target="../tags/tag70.xml"/><Relationship Id="rId3" Type="http://schemas.openxmlformats.org/officeDocument/2006/relationships/tags" Target="../tags/tag69.xml"/><Relationship Id="rId2" Type="http://schemas.openxmlformats.org/officeDocument/2006/relationships/tags" Target="../tags/tag68.xml"/><Relationship Id="rId1" Type="http://schemas.openxmlformats.org/officeDocument/2006/relationships/slideMaster" Target="../slideMasters/slideMaster10.xml"/></Relationships>
</file>

<file path=ppt/slideLayouts/_rels/slideLayout33.xml.rels><?xml version="1.0" encoding="UTF-8" standalone="yes"?>
<Relationships xmlns="http://schemas.openxmlformats.org/package/2006/relationships"><Relationship Id="rId6" Type="http://schemas.openxmlformats.org/officeDocument/2006/relationships/tags" Target="../tags/tag77.xml"/><Relationship Id="rId5" Type="http://schemas.openxmlformats.org/officeDocument/2006/relationships/tags" Target="../tags/tag76.xml"/><Relationship Id="rId4" Type="http://schemas.openxmlformats.org/officeDocument/2006/relationships/tags" Target="../tags/tag75.xml"/><Relationship Id="rId3" Type="http://schemas.openxmlformats.org/officeDocument/2006/relationships/tags" Target="../tags/tag74.xml"/><Relationship Id="rId2" Type="http://schemas.openxmlformats.org/officeDocument/2006/relationships/tags" Target="../tags/tag73.xml"/><Relationship Id="rId1" Type="http://schemas.openxmlformats.org/officeDocument/2006/relationships/slideMaster" Target="../slideMasters/slideMaster10.xml"/></Relationships>
</file>

<file path=ppt/slideLayouts/_rels/slideLayout34.xml.rels><?xml version="1.0" encoding="UTF-8" standalone="yes"?>
<Relationships xmlns="http://schemas.openxmlformats.org/package/2006/relationships"><Relationship Id="rId7" Type="http://schemas.openxmlformats.org/officeDocument/2006/relationships/tags" Target="../tags/tag83.xml"/><Relationship Id="rId6" Type="http://schemas.openxmlformats.org/officeDocument/2006/relationships/tags" Target="../tags/tag82.xml"/><Relationship Id="rId5" Type="http://schemas.openxmlformats.org/officeDocument/2006/relationships/tags" Target="../tags/tag81.xml"/><Relationship Id="rId4" Type="http://schemas.openxmlformats.org/officeDocument/2006/relationships/tags" Target="../tags/tag80.xml"/><Relationship Id="rId3" Type="http://schemas.openxmlformats.org/officeDocument/2006/relationships/tags" Target="../tags/tag79.xml"/><Relationship Id="rId2" Type="http://schemas.openxmlformats.org/officeDocument/2006/relationships/tags" Target="../tags/tag78.xml"/><Relationship Id="rId1" Type="http://schemas.openxmlformats.org/officeDocument/2006/relationships/slideMaster" Target="../slideMasters/slideMaster10.xml"/></Relationships>
</file>

<file path=ppt/slideLayouts/_rels/slideLayout35.xml.rels><?xml version="1.0" encoding="UTF-8" standalone="yes"?>
<Relationships xmlns="http://schemas.openxmlformats.org/package/2006/relationships"><Relationship Id="rId9" Type="http://schemas.openxmlformats.org/officeDocument/2006/relationships/tags" Target="../tags/tag91.xml"/><Relationship Id="rId8" Type="http://schemas.openxmlformats.org/officeDocument/2006/relationships/tags" Target="../tags/tag90.xml"/><Relationship Id="rId7" Type="http://schemas.openxmlformats.org/officeDocument/2006/relationships/tags" Target="../tags/tag89.xml"/><Relationship Id="rId6" Type="http://schemas.openxmlformats.org/officeDocument/2006/relationships/tags" Target="../tags/tag88.xml"/><Relationship Id="rId5" Type="http://schemas.openxmlformats.org/officeDocument/2006/relationships/tags" Target="../tags/tag87.xml"/><Relationship Id="rId4" Type="http://schemas.openxmlformats.org/officeDocument/2006/relationships/tags" Target="../tags/tag86.xml"/><Relationship Id="rId3" Type="http://schemas.openxmlformats.org/officeDocument/2006/relationships/tags" Target="../tags/tag85.xml"/><Relationship Id="rId2" Type="http://schemas.openxmlformats.org/officeDocument/2006/relationships/tags" Target="../tags/tag84.xml"/><Relationship Id="rId1" Type="http://schemas.openxmlformats.org/officeDocument/2006/relationships/slideMaster" Target="../slideMasters/slideMaster10.xml"/></Relationships>
</file>

<file path=ppt/slideLayouts/_rels/slideLayout36.xml.rels><?xml version="1.0" encoding="UTF-8" standalone="yes"?>
<Relationships xmlns="http://schemas.openxmlformats.org/package/2006/relationships"><Relationship Id="rId5" Type="http://schemas.openxmlformats.org/officeDocument/2006/relationships/tags" Target="../tags/tag95.xml"/><Relationship Id="rId4" Type="http://schemas.openxmlformats.org/officeDocument/2006/relationships/tags" Target="../tags/tag94.xml"/><Relationship Id="rId3" Type="http://schemas.openxmlformats.org/officeDocument/2006/relationships/tags" Target="../tags/tag93.xml"/><Relationship Id="rId2" Type="http://schemas.openxmlformats.org/officeDocument/2006/relationships/tags" Target="../tags/tag92.xml"/><Relationship Id="rId1" Type="http://schemas.openxmlformats.org/officeDocument/2006/relationships/slideMaster" Target="../slideMasters/slideMaster10.xml"/></Relationships>
</file>

<file path=ppt/slideLayouts/_rels/slideLayout37.xml.rels><?xml version="1.0" encoding="UTF-8" standalone="yes"?>
<Relationships xmlns="http://schemas.openxmlformats.org/package/2006/relationships"><Relationship Id="rId4" Type="http://schemas.openxmlformats.org/officeDocument/2006/relationships/tags" Target="../tags/tag98.xml"/><Relationship Id="rId3" Type="http://schemas.openxmlformats.org/officeDocument/2006/relationships/tags" Target="../tags/tag97.xml"/><Relationship Id="rId2" Type="http://schemas.openxmlformats.org/officeDocument/2006/relationships/tags" Target="../tags/tag96.xml"/><Relationship Id="rId1" Type="http://schemas.openxmlformats.org/officeDocument/2006/relationships/slideMaster" Target="../slideMasters/slideMaster10.xml"/></Relationships>
</file>

<file path=ppt/slideLayouts/_rels/slideLayout38.xml.rels><?xml version="1.0" encoding="UTF-8" standalone="yes"?>
<Relationships xmlns="http://schemas.openxmlformats.org/package/2006/relationships"><Relationship Id="rId7" Type="http://schemas.openxmlformats.org/officeDocument/2006/relationships/tags" Target="../tags/tag104.xml"/><Relationship Id="rId6" Type="http://schemas.openxmlformats.org/officeDocument/2006/relationships/tags" Target="../tags/tag103.xml"/><Relationship Id="rId5" Type="http://schemas.openxmlformats.org/officeDocument/2006/relationships/tags" Target="../tags/tag102.xml"/><Relationship Id="rId4" Type="http://schemas.openxmlformats.org/officeDocument/2006/relationships/tags" Target="../tags/tag101.xml"/><Relationship Id="rId3" Type="http://schemas.openxmlformats.org/officeDocument/2006/relationships/tags" Target="../tags/tag100.xml"/><Relationship Id="rId2" Type="http://schemas.openxmlformats.org/officeDocument/2006/relationships/tags" Target="../tags/tag99.xml"/><Relationship Id="rId1" Type="http://schemas.openxmlformats.org/officeDocument/2006/relationships/slideMaster" Target="../slideMasters/slideMaster10.xml"/></Relationships>
</file>

<file path=ppt/slideLayouts/_rels/slideLayout39.xml.rels><?xml version="1.0" encoding="UTF-8" standalone="yes"?>
<Relationships xmlns="http://schemas.openxmlformats.org/package/2006/relationships"><Relationship Id="rId6" Type="http://schemas.openxmlformats.org/officeDocument/2006/relationships/tags" Target="../tags/tag109.xml"/><Relationship Id="rId5" Type="http://schemas.openxmlformats.org/officeDocument/2006/relationships/tags" Target="../tags/tag108.xml"/><Relationship Id="rId4" Type="http://schemas.openxmlformats.org/officeDocument/2006/relationships/tags" Target="../tags/tag107.xml"/><Relationship Id="rId3" Type="http://schemas.openxmlformats.org/officeDocument/2006/relationships/tags" Target="../tags/tag106.xml"/><Relationship Id="rId2" Type="http://schemas.openxmlformats.org/officeDocument/2006/relationships/tags" Target="../tags/tag105.xml"/><Relationship Id="rId1" Type="http://schemas.openxmlformats.org/officeDocument/2006/relationships/slideMaster" Target="../slideMasters/slideMaster10.xml"/></Relationships>
</file>

<file path=ppt/slideLayouts/_rels/slideLayout40.xml.rels><?xml version="1.0" encoding="UTF-8" standalone="yes"?>
<Relationships xmlns="http://schemas.openxmlformats.org/package/2006/relationships"><Relationship Id="rId5" Type="http://schemas.openxmlformats.org/officeDocument/2006/relationships/tags" Target="../tags/tag113.xml"/><Relationship Id="rId4" Type="http://schemas.openxmlformats.org/officeDocument/2006/relationships/tags" Target="../tags/tag112.xml"/><Relationship Id="rId3" Type="http://schemas.openxmlformats.org/officeDocument/2006/relationships/tags" Target="../tags/tag111.xml"/><Relationship Id="rId2" Type="http://schemas.openxmlformats.org/officeDocument/2006/relationships/tags" Target="../tags/tag110.xml"/><Relationship Id="rId1" Type="http://schemas.openxmlformats.org/officeDocument/2006/relationships/slideMaster" Target="../slideMasters/slideMaster10.xml"/></Relationships>
</file>

<file path=ppt/slideLayouts/_rels/slideLayout41.xml.rels><?xml version="1.0" encoding="UTF-8" standalone="yes"?>
<Relationships xmlns="http://schemas.openxmlformats.org/package/2006/relationships"><Relationship Id="rId6" Type="http://schemas.openxmlformats.org/officeDocument/2006/relationships/tags" Target="../tags/tag118.xml"/><Relationship Id="rId5" Type="http://schemas.openxmlformats.org/officeDocument/2006/relationships/tags" Target="../tags/tag117.xml"/><Relationship Id="rId4" Type="http://schemas.openxmlformats.org/officeDocument/2006/relationships/tags" Target="../tags/tag116.xml"/><Relationship Id="rId3" Type="http://schemas.openxmlformats.org/officeDocument/2006/relationships/tags" Target="../tags/tag115.xml"/><Relationship Id="rId2" Type="http://schemas.openxmlformats.org/officeDocument/2006/relationships/tags" Target="../tags/tag114.xml"/><Relationship Id="rId1" Type="http://schemas.openxmlformats.org/officeDocument/2006/relationships/slideMaster" Target="../slideMasters/slideMaster10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 userDrawn="1"/>
        </p:nvSpPr>
        <p:spPr>
          <a:xfrm>
            <a:off x="8710930" y="313690"/>
            <a:ext cx="30988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文本框 3"/>
          <p:cNvSpPr txBox="1"/>
          <p:nvPr userDrawn="1"/>
        </p:nvSpPr>
        <p:spPr>
          <a:xfrm>
            <a:off x="10553065" y="424180"/>
            <a:ext cx="30988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955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09600" y="1600200"/>
            <a:ext cx="10972800" cy="452628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45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955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1186774" y="1778438"/>
            <a:ext cx="4873574" cy="823912"/>
          </a:xfrm>
          <a:prstGeom prst="rect">
            <a:avLst/>
          </a:prstGeo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1186774" y="2665379"/>
            <a:ext cx="4873574" cy="352428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256938" y="1778438"/>
            <a:ext cx="4897576" cy="823912"/>
          </a:xfrm>
          <a:prstGeom prst="rect">
            <a:avLst/>
          </a:prstGeo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256938" y="2665379"/>
            <a:ext cx="4897576" cy="352428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955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4165349" cy="1600200"/>
          </a:xfrm>
          <a:prstGeom prst="rect">
            <a:avLst/>
          </a:prstGeo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457201"/>
            <a:ext cx="6172200" cy="540385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4165349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955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1600200"/>
            <a:ext cx="10972800" cy="4526280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标题和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AC1B7B3F-A56B-4310-A966-BD55D80449F1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73127340-2293-49D2-96F1-6E7BF0C8FD9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 hasCustomPrompt="1"/>
            <p:custDataLst>
              <p:tags r:id="rId2"/>
            </p:custDataLst>
          </p:nvPr>
        </p:nvSpPr>
        <p:spPr>
          <a:xfrm>
            <a:off x="1198800" y="914400"/>
            <a:ext cx="9799200" cy="2570400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6000"/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  <p:custDataLst>
              <p:tags r:id="rId3"/>
            </p:custDataLst>
          </p:nvPr>
        </p:nvSpPr>
        <p:spPr>
          <a:xfrm>
            <a:off x="1198800" y="3560400"/>
            <a:ext cx="9799200" cy="1472400"/>
          </a:xfrm>
        </p:spPr>
        <p:txBody>
          <a:bodyPr lIns="90000" tIns="46800" rIns="90000" bIns="46800">
            <a:normAutofit/>
          </a:bodyPr>
          <a:lstStyle>
            <a:lvl1pPr marL="0" indent="0" algn="ctr">
              <a:lnSpc>
                <a:spcPct val="110000"/>
              </a:lnSpc>
              <a:buNone/>
              <a:defRPr sz="2400" spc="2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单击此处编辑副标题</a:t>
            </a:r>
            <a:endParaRPr lang="zh-CN" altLang="en-US" dirty="0"/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1990800" y="3848400"/>
            <a:ext cx="7768800" cy="766800"/>
          </a:xfrm>
        </p:spPr>
        <p:txBody>
          <a:bodyPr lIns="90000" tIns="46800" rIns="90000" bIns="46800" anchor="b" anchorCtr="0">
            <a:normAutofit/>
          </a:bodyPr>
          <a:lstStyle>
            <a:lvl1pPr>
              <a:defRPr sz="4400"/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1990800" y="4615200"/>
            <a:ext cx="7768800" cy="867600"/>
          </a:xfrm>
        </p:spPr>
        <p:txBody>
          <a:bodyPr lIns="90000" tIns="46800" rIns="90000" bIns="46800">
            <a:normAutofit/>
          </a:bodyPr>
          <a:lstStyle>
            <a:lvl1pPr marL="0" indent="0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3"/>
            </p:custDataLst>
          </p:nvPr>
        </p:nvSpPr>
        <p:spPr>
          <a:xfrm>
            <a:off x="608400" y="1501200"/>
            <a:ext cx="5176800" cy="47484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411600" y="1501200"/>
            <a:ext cx="5176800" cy="4748400"/>
          </a:xfrm>
        </p:spPr>
        <p:txBody>
          <a:bodyPr lIns="90000" tIns="46800" rIns="90000" bIns="4680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608400" y="1429200"/>
            <a:ext cx="5342400" cy="381600"/>
          </a:xfrm>
        </p:spPr>
        <p:txBody>
          <a:bodyPr lIns="101600" tIns="38100" rIns="76200" bIns="3810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0840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5"/>
            </p:custDataLst>
          </p:nvPr>
        </p:nvSpPr>
        <p:spPr>
          <a:xfrm>
            <a:off x="6235750" y="1421729"/>
            <a:ext cx="5342400" cy="381600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单击此处编辑文本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6"/>
            </p:custDataLst>
          </p:nvPr>
        </p:nvSpPr>
        <p:spPr>
          <a:xfrm>
            <a:off x="623575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2"/>
            </p:custDataLst>
          </p:nvPr>
        </p:nvSpPr>
        <p:spPr>
          <a:xfrm>
            <a:off x="608400" y="1555200"/>
            <a:ext cx="5233077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6350400" y="1555200"/>
            <a:ext cx="5227200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/>
        <p:txBody>
          <a:bodyPr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 hasCustomPrompt="1"/>
            <p:custDataLst>
              <p:tags r:id="rId2"/>
            </p:custDataLst>
          </p:nvPr>
        </p:nvSpPr>
        <p:spPr>
          <a:xfrm>
            <a:off x="10234800" y="914400"/>
            <a:ext cx="1044000" cy="5029200"/>
          </a:xfrm>
        </p:spPr>
        <p:txBody>
          <a:bodyPr vert="eaVert" lIns="90000" tIns="46800" rIns="90000" bIns="46800" rtlCol="0" anchor="ctr" anchorCtr="0">
            <a:normAutofit/>
          </a:bodyPr>
          <a:lstStyle>
            <a:lvl1pPr>
              <a:buNone/>
              <a:defRPr sz="28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3"/>
            </p:custDataLst>
          </p:nvPr>
        </p:nvSpPr>
        <p:spPr>
          <a:xfrm>
            <a:off x="914400" y="914400"/>
            <a:ext cx="9169200" cy="5029200"/>
          </a:xfrm>
        </p:spPr>
        <p:txBody>
          <a:bodyPr vert="eaVert" lIns="46800" tIns="46800" rIns="46800" bIns="46800"/>
          <a:lstStyle>
            <a:lvl1pPr marL="228600" indent="-228600">
              <a:spcAft>
                <a:spcPts val="1000"/>
              </a:spcAft>
              <a:defRPr spc="300"/>
            </a:lvl1pPr>
            <a:lvl2pPr marL="685800" indent="-228600">
              <a:defRPr spc="300"/>
            </a:lvl2pPr>
            <a:lvl3pPr marL="1143000" indent="-228600">
              <a:defRPr spc="300"/>
            </a:lvl3pPr>
            <a:lvl4pPr marL="1600200" indent="-228600">
              <a:defRPr spc="300"/>
            </a:lvl4pPr>
            <a:lvl5pPr marL="2057400" indent="-228600">
              <a:defRPr spc="300"/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5"/>
            </p:custDataLst>
          </p:nvPr>
        </p:nvSpPr>
        <p:spPr>
          <a:xfrm>
            <a:off x="608400" y="774000"/>
            <a:ext cx="10972800" cy="5482800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5"/>
            </p:custDataLst>
          </p:nvPr>
        </p:nvSpPr>
        <p:spPr>
          <a:xfrm>
            <a:off x="1198800" y="2484000"/>
            <a:ext cx="9799200" cy="1018800"/>
          </a:xfrm>
        </p:spPr>
        <p:txBody>
          <a:bodyPr vert="horz" lIns="90000" tIns="46800" rIns="90000" bIns="46800" rtlCol="0" anchor="t" anchorCtr="0">
            <a:normAutofit/>
          </a:bodyPr>
          <a:lstStyle>
            <a:lvl1pPr algn="ctr">
              <a:defRPr sz="60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6"/>
            </p:custDataLst>
          </p:nvPr>
        </p:nvSpPr>
        <p:spPr>
          <a:xfrm>
            <a:off x="1198800" y="3560400"/>
            <a:ext cx="9799200" cy="471600"/>
          </a:xfrm>
        </p:spPr>
        <p:txBody>
          <a:bodyPr lIns="90000" tIns="46800" rIns="90000" bIns="46800">
            <a:normAutofit/>
          </a:bodyPr>
          <a:lstStyle>
            <a:lvl1pPr algn="ctr">
              <a:lnSpc>
                <a:spcPct val="110000"/>
              </a:lnSpc>
              <a:buNone/>
              <a:defRPr sz="2400" spc="200"/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 hasCustomPrompt="1"/>
            <p:custDataLst>
              <p:tags r:id="rId2"/>
            </p:custDataLst>
          </p:nvPr>
        </p:nvSpPr>
        <p:spPr>
          <a:xfrm>
            <a:off x="1198800" y="914400"/>
            <a:ext cx="9799200" cy="2570400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6000"/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  <p:custDataLst>
              <p:tags r:id="rId3"/>
            </p:custDataLst>
          </p:nvPr>
        </p:nvSpPr>
        <p:spPr>
          <a:xfrm>
            <a:off x="1198800" y="3560400"/>
            <a:ext cx="9799200" cy="1472400"/>
          </a:xfrm>
        </p:spPr>
        <p:txBody>
          <a:bodyPr lIns="90000" tIns="46800" rIns="90000" bIns="46800">
            <a:normAutofit/>
          </a:bodyPr>
          <a:lstStyle>
            <a:lvl1pPr marL="0" indent="0" algn="ctr">
              <a:lnSpc>
                <a:spcPct val="110000"/>
              </a:lnSpc>
              <a:buNone/>
              <a:defRPr sz="2400" spc="2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单击此处编辑副标题</a:t>
            </a:r>
            <a:endParaRPr lang="zh-CN" altLang="en-US" dirty="0"/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1990800" y="3848400"/>
            <a:ext cx="7768800" cy="766800"/>
          </a:xfrm>
        </p:spPr>
        <p:txBody>
          <a:bodyPr lIns="90000" tIns="46800" rIns="90000" bIns="46800" anchor="b" anchorCtr="0">
            <a:normAutofit/>
          </a:bodyPr>
          <a:lstStyle>
            <a:lvl1pPr>
              <a:defRPr sz="4400"/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1990800" y="4615200"/>
            <a:ext cx="7768800" cy="867600"/>
          </a:xfrm>
        </p:spPr>
        <p:txBody>
          <a:bodyPr lIns="90000" tIns="46800" rIns="90000" bIns="46800">
            <a:normAutofit/>
          </a:bodyPr>
          <a:lstStyle>
            <a:lvl1pPr marL="0" indent="0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3"/>
            </p:custDataLst>
          </p:nvPr>
        </p:nvSpPr>
        <p:spPr>
          <a:xfrm>
            <a:off x="608400" y="1501200"/>
            <a:ext cx="5176800" cy="47484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411600" y="1501200"/>
            <a:ext cx="5176800" cy="4748400"/>
          </a:xfrm>
        </p:spPr>
        <p:txBody>
          <a:bodyPr lIns="90000" tIns="46800" rIns="90000" bIns="4680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608400" y="1429200"/>
            <a:ext cx="5342400" cy="381600"/>
          </a:xfrm>
        </p:spPr>
        <p:txBody>
          <a:bodyPr lIns="101600" tIns="38100" rIns="76200" bIns="3810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0840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5"/>
            </p:custDataLst>
          </p:nvPr>
        </p:nvSpPr>
        <p:spPr>
          <a:xfrm>
            <a:off x="6235750" y="1421729"/>
            <a:ext cx="5342400" cy="381600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单击此处编辑文本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6"/>
            </p:custDataLst>
          </p:nvPr>
        </p:nvSpPr>
        <p:spPr>
          <a:xfrm>
            <a:off x="623575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2"/>
            </p:custDataLst>
          </p:nvPr>
        </p:nvSpPr>
        <p:spPr>
          <a:xfrm>
            <a:off x="608400" y="1555200"/>
            <a:ext cx="5233077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6350400" y="1555200"/>
            <a:ext cx="5227200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/>
        <p:txBody>
          <a:bodyPr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 hasCustomPrompt="1"/>
            <p:custDataLst>
              <p:tags r:id="rId2"/>
            </p:custDataLst>
          </p:nvPr>
        </p:nvSpPr>
        <p:spPr>
          <a:xfrm>
            <a:off x="10234800" y="914400"/>
            <a:ext cx="1044000" cy="5029200"/>
          </a:xfrm>
        </p:spPr>
        <p:txBody>
          <a:bodyPr vert="eaVert" lIns="90000" tIns="46800" rIns="90000" bIns="46800" rtlCol="0" anchor="ctr" anchorCtr="0">
            <a:normAutofit/>
          </a:bodyPr>
          <a:lstStyle>
            <a:lvl1pPr>
              <a:buNone/>
              <a:defRPr sz="28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3"/>
            </p:custDataLst>
          </p:nvPr>
        </p:nvSpPr>
        <p:spPr>
          <a:xfrm>
            <a:off x="914400" y="914400"/>
            <a:ext cx="9169200" cy="5029200"/>
          </a:xfrm>
        </p:spPr>
        <p:txBody>
          <a:bodyPr vert="eaVert" lIns="46800" tIns="46800" rIns="46800" bIns="46800"/>
          <a:lstStyle>
            <a:lvl1pPr marL="228600" indent="-228600">
              <a:spcAft>
                <a:spcPts val="1000"/>
              </a:spcAft>
              <a:defRPr spc="300"/>
            </a:lvl1pPr>
            <a:lvl2pPr marL="685800" indent="-228600">
              <a:defRPr spc="300"/>
            </a:lvl2pPr>
            <a:lvl3pPr marL="1143000" indent="-228600">
              <a:defRPr spc="300"/>
            </a:lvl3pPr>
            <a:lvl4pPr marL="1600200" indent="-228600">
              <a:defRPr spc="300"/>
            </a:lvl4pPr>
            <a:lvl5pPr marL="2057400" indent="-228600">
              <a:defRPr spc="300"/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5"/>
            </p:custDataLst>
          </p:nvPr>
        </p:nvSpPr>
        <p:spPr>
          <a:xfrm>
            <a:off x="608400" y="774000"/>
            <a:ext cx="10972800" cy="5482800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5"/>
            </p:custDataLst>
          </p:nvPr>
        </p:nvSpPr>
        <p:spPr>
          <a:xfrm>
            <a:off x="1198800" y="2484000"/>
            <a:ext cx="9799200" cy="1018800"/>
          </a:xfrm>
        </p:spPr>
        <p:txBody>
          <a:bodyPr vert="horz" lIns="90000" tIns="46800" rIns="90000" bIns="46800" rtlCol="0" anchor="t" anchorCtr="0">
            <a:normAutofit/>
          </a:bodyPr>
          <a:lstStyle>
            <a:lvl1pPr algn="ctr">
              <a:defRPr sz="60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6"/>
            </p:custDataLst>
          </p:nvPr>
        </p:nvSpPr>
        <p:spPr>
          <a:xfrm>
            <a:off x="1198800" y="3560400"/>
            <a:ext cx="9799200" cy="471600"/>
          </a:xfrm>
        </p:spPr>
        <p:txBody>
          <a:bodyPr lIns="90000" tIns="46800" rIns="90000" bIns="46800">
            <a:normAutofit/>
          </a:bodyPr>
          <a:lstStyle>
            <a:lvl1pPr algn="ctr">
              <a:lnSpc>
                <a:spcPct val="110000"/>
              </a:lnSpc>
              <a:buNone/>
              <a:defRPr sz="2400" spc="200"/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955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09600" y="1600200"/>
            <a:ext cx="10972800" cy="452628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45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955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1186774" y="1778438"/>
            <a:ext cx="4873574" cy="823912"/>
          </a:xfrm>
          <a:prstGeom prst="rect">
            <a:avLst/>
          </a:prstGeo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1186774" y="2665379"/>
            <a:ext cx="4873574" cy="352428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256938" y="1778438"/>
            <a:ext cx="4897576" cy="823912"/>
          </a:xfrm>
          <a:prstGeom prst="rect">
            <a:avLst/>
          </a:prstGeo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256938" y="2665379"/>
            <a:ext cx="4897576" cy="352428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955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4165349" cy="1600200"/>
          </a:xfrm>
          <a:prstGeom prst="rect">
            <a:avLst/>
          </a:prstGeo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457201"/>
            <a:ext cx="6172200" cy="540385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4165349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955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1600200"/>
            <a:ext cx="10972800" cy="4526280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955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09600" y="1600200"/>
            <a:ext cx="10972800" cy="452628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45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</p:spTree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955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1186774" y="1778438"/>
            <a:ext cx="4873574" cy="823912"/>
          </a:xfrm>
          <a:prstGeom prst="rect">
            <a:avLst/>
          </a:prstGeo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1186774" y="2665379"/>
            <a:ext cx="4873574" cy="352428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256938" y="1778438"/>
            <a:ext cx="4897576" cy="823912"/>
          </a:xfrm>
          <a:prstGeom prst="rect">
            <a:avLst/>
          </a:prstGeo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256938" y="2665379"/>
            <a:ext cx="4897576" cy="352428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955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</p:spTree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4165349" cy="1600200"/>
          </a:xfrm>
          <a:prstGeom prst="rect">
            <a:avLst/>
          </a:prstGeo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457201"/>
            <a:ext cx="6172200" cy="540385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4165349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</p:spTree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955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1600200"/>
            <a:ext cx="10972800" cy="4526280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6" Type="http://schemas.openxmlformats.org/officeDocument/2006/relationships/theme" Target="../theme/theme1.xml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6" Type="http://schemas.openxmlformats.org/officeDocument/2006/relationships/theme" Target="../theme/theme2.xml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1.xml"/><Relationship Id="rId8" Type="http://schemas.openxmlformats.org/officeDocument/2006/relationships/slideLayout" Target="../slideLayouts/slideLayout10.xml"/><Relationship Id="rId7" Type="http://schemas.openxmlformats.org/officeDocument/2006/relationships/slideLayout" Target="../slideLayouts/slideLayout9.xml"/><Relationship Id="rId6" Type="http://schemas.openxmlformats.org/officeDocument/2006/relationships/slideLayout" Target="../slideLayouts/slideLayout8.xml"/><Relationship Id="rId5" Type="http://schemas.openxmlformats.org/officeDocument/2006/relationships/slideLayout" Target="../slideLayouts/slideLayout7.xml"/><Relationship Id="rId4" Type="http://schemas.openxmlformats.org/officeDocument/2006/relationships/slideLayout" Target="../slideLayouts/slideLayout6.xml"/><Relationship Id="rId3" Type="http://schemas.openxmlformats.org/officeDocument/2006/relationships/slideLayout" Target="../slideLayouts/slideLayout5.xml"/><Relationship Id="rId2" Type="http://schemas.openxmlformats.org/officeDocument/2006/relationships/slideLayout" Target="../slideLayouts/slideLayout4.xml"/><Relationship Id="rId17" Type="http://schemas.openxmlformats.org/officeDocument/2006/relationships/theme" Target="../theme/theme3.xml"/><Relationship Id="rId16" Type="http://schemas.openxmlformats.org/officeDocument/2006/relationships/image" Target="../media/image4.png"/><Relationship Id="rId15" Type="http://schemas.openxmlformats.org/officeDocument/2006/relationships/image" Target="../media/image3.png"/><Relationship Id="rId14" Type="http://schemas.openxmlformats.org/officeDocument/2006/relationships/image" Target="../media/image2.png"/><Relationship Id="rId13" Type="http://schemas.openxmlformats.org/officeDocument/2006/relationships/image" Target="../media/image1.jpeg"/><Relationship Id="rId12" Type="http://schemas.openxmlformats.org/officeDocument/2006/relationships/slideLayout" Target="../slideLayouts/slideLayout14.xml"/><Relationship Id="rId11" Type="http://schemas.openxmlformats.org/officeDocument/2006/relationships/slideLayout" Target="../slideLayouts/slideLayout13.xml"/><Relationship Id="rId10" Type="http://schemas.openxmlformats.org/officeDocument/2006/relationships/slideLayout" Target="../slideLayouts/slideLayout12.xml"/><Relationship Id="rId1" Type="http://schemas.openxmlformats.org/officeDocument/2006/relationships/slideLayout" Target="../slideLayouts/slideLayout3.xml"/></Relationships>
</file>

<file path=ppt/slideMasters/_rels/slideMaster4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3.xml"/><Relationship Id="rId8" Type="http://schemas.openxmlformats.org/officeDocument/2006/relationships/slideLayout" Target="../slideLayouts/slideLayout22.xml"/><Relationship Id="rId7" Type="http://schemas.openxmlformats.org/officeDocument/2006/relationships/slideLayout" Target="../slideLayouts/slideLayout21.xml"/><Relationship Id="rId6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9.xml"/><Relationship Id="rId4" Type="http://schemas.openxmlformats.org/officeDocument/2006/relationships/slideLayout" Target="../slideLayouts/slideLayout18.xml"/><Relationship Id="rId3" Type="http://schemas.openxmlformats.org/officeDocument/2006/relationships/slideLayout" Target="../slideLayouts/slideLayout17.xml"/><Relationship Id="rId2" Type="http://schemas.openxmlformats.org/officeDocument/2006/relationships/slideLayout" Target="../slideLayouts/slideLayout16.xml"/><Relationship Id="rId18" Type="http://schemas.openxmlformats.org/officeDocument/2006/relationships/theme" Target="../theme/theme4.xml"/><Relationship Id="rId17" Type="http://schemas.openxmlformats.org/officeDocument/2006/relationships/tags" Target="../tags/tag62.xml"/><Relationship Id="rId16" Type="http://schemas.openxmlformats.org/officeDocument/2006/relationships/tags" Target="../tags/tag61.xml"/><Relationship Id="rId15" Type="http://schemas.openxmlformats.org/officeDocument/2006/relationships/tags" Target="../tags/tag60.xml"/><Relationship Id="rId14" Type="http://schemas.openxmlformats.org/officeDocument/2006/relationships/tags" Target="../tags/tag59.xml"/><Relationship Id="rId13" Type="http://schemas.openxmlformats.org/officeDocument/2006/relationships/tags" Target="../tags/tag58.xml"/><Relationship Id="rId12" Type="http://schemas.openxmlformats.org/officeDocument/2006/relationships/tags" Target="../tags/tag57.xml"/><Relationship Id="rId11" Type="http://schemas.openxmlformats.org/officeDocument/2006/relationships/slideLayout" Target="../slideLayouts/slideLayout25.xml"/><Relationship Id="rId10" Type="http://schemas.openxmlformats.org/officeDocument/2006/relationships/slideLayout" Target="../slideLayouts/slideLayout24.xml"/><Relationship Id="rId1" Type="http://schemas.openxmlformats.org/officeDocument/2006/relationships/slideLayout" Target="../slideLayouts/slideLayout15.xml"/></Relationships>
</file>

<file path=ppt/slideMasters/_rels/slideMaster5.xml.rels><?xml version="1.0" encoding="UTF-8" standalone="yes"?>
<Relationships xmlns="http://schemas.openxmlformats.org/package/2006/relationships"><Relationship Id="rId6" Type="http://schemas.openxmlformats.org/officeDocument/2006/relationships/theme" Target="../theme/theme5.xml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6.xml"/></Relationships>
</file>

<file path=ppt/slideMasters/_rels/slideMaster6.xml.rels><?xml version="1.0" encoding="UTF-8" standalone="yes"?>
<Relationships xmlns="http://schemas.openxmlformats.org/package/2006/relationships"><Relationship Id="rId6" Type="http://schemas.openxmlformats.org/officeDocument/2006/relationships/theme" Target="../theme/theme6.xml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7.xml"/></Relationships>
</file>

<file path=ppt/slideMasters/_rels/slideMaster7.xml.rels><?xml version="1.0" encoding="UTF-8" standalone="yes"?>
<Relationships xmlns="http://schemas.openxmlformats.org/package/2006/relationships"><Relationship Id="rId6" Type="http://schemas.openxmlformats.org/officeDocument/2006/relationships/theme" Target="../theme/theme7.xml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8.xml"/></Relationships>
</file>

<file path=ppt/slideMasters/_rels/slideMaster8.xml.rels><?xml version="1.0" encoding="UTF-8" standalone="yes"?>
<Relationships xmlns="http://schemas.openxmlformats.org/package/2006/relationships"><Relationship Id="rId6" Type="http://schemas.openxmlformats.org/officeDocument/2006/relationships/theme" Target="../theme/theme8.xml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9.xml"/></Relationships>
</file>

<file path=ppt/slideMasters/_rels/slideMaster9.xml.rels><?xml version="1.0" encoding="UTF-8" standalone="yes"?>
<Relationships xmlns="http://schemas.openxmlformats.org/package/2006/relationships"><Relationship Id="rId6" Type="http://schemas.openxmlformats.org/officeDocument/2006/relationships/theme" Target="../theme/theme9.xml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30.xml"/></Relationships>
</file>

<file path=ppt/slideMasters/_rels/slideMaster10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39.xml"/><Relationship Id="rId8" Type="http://schemas.openxmlformats.org/officeDocument/2006/relationships/slideLayout" Target="../slideLayouts/slideLayout38.xml"/><Relationship Id="rId7" Type="http://schemas.openxmlformats.org/officeDocument/2006/relationships/slideLayout" Target="../slideLayouts/slideLayout37.xml"/><Relationship Id="rId6" Type="http://schemas.openxmlformats.org/officeDocument/2006/relationships/slideLayout" Target="../slideLayouts/slideLayout36.xml"/><Relationship Id="rId5" Type="http://schemas.openxmlformats.org/officeDocument/2006/relationships/slideLayout" Target="../slideLayouts/slideLayout35.xml"/><Relationship Id="rId4" Type="http://schemas.openxmlformats.org/officeDocument/2006/relationships/slideLayout" Target="../slideLayouts/slideLayout34.xml"/><Relationship Id="rId3" Type="http://schemas.openxmlformats.org/officeDocument/2006/relationships/slideLayout" Target="../slideLayouts/slideLayout33.xml"/><Relationship Id="rId2" Type="http://schemas.openxmlformats.org/officeDocument/2006/relationships/slideLayout" Target="../slideLayouts/slideLayout32.xml"/><Relationship Id="rId18" Type="http://schemas.openxmlformats.org/officeDocument/2006/relationships/theme" Target="../theme/theme10.xml"/><Relationship Id="rId17" Type="http://schemas.openxmlformats.org/officeDocument/2006/relationships/tags" Target="../tags/tag124.xml"/><Relationship Id="rId16" Type="http://schemas.openxmlformats.org/officeDocument/2006/relationships/tags" Target="../tags/tag123.xml"/><Relationship Id="rId15" Type="http://schemas.openxmlformats.org/officeDocument/2006/relationships/tags" Target="../tags/tag122.xml"/><Relationship Id="rId14" Type="http://schemas.openxmlformats.org/officeDocument/2006/relationships/tags" Target="../tags/tag121.xml"/><Relationship Id="rId13" Type="http://schemas.openxmlformats.org/officeDocument/2006/relationships/tags" Target="../tags/tag120.xml"/><Relationship Id="rId12" Type="http://schemas.openxmlformats.org/officeDocument/2006/relationships/tags" Target="../tags/tag119.xml"/><Relationship Id="rId11" Type="http://schemas.openxmlformats.org/officeDocument/2006/relationships/slideLayout" Target="../slideLayouts/slideLayout41.xml"/><Relationship Id="rId10" Type="http://schemas.openxmlformats.org/officeDocument/2006/relationships/slideLayout" Target="../slideLayouts/slideLayout40.xml"/><Relationship Id="rId1" Type="http://schemas.openxmlformats.org/officeDocument/2006/relationships/slideLayout" Target="../slideLayouts/slideLayout31.xml"/></Relationships>
</file>

<file path=ppt/slideMasters/_rels/slideMaster1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50.xml"/><Relationship Id="rId8" Type="http://schemas.openxmlformats.org/officeDocument/2006/relationships/slideLayout" Target="../slideLayouts/slideLayout49.xml"/><Relationship Id="rId7" Type="http://schemas.openxmlformats.org/officeDocument/2006/relationships/slideLayout" Target="../slideLayouts/slideLayout48.xml"/><Relationship Id="rId6" Type="http://schemas.openxmlformats.org/officeDocument/2006/relationships/slideLayout" Target="../slideLayouts/slideLayout47.xml"/><Relationship Id="rId5" Type="http://schemas.openxmlformats.org/officeDocument/2006/relationships/slideLayout" Target="../slideLayouts/slideLayout46.xml"/><Relationship Id="rId4" Type="http://schemas.openxmlformats.org/officeDocument/2006/relationships/slideLayout" Target="../slideLayouts/slideLayout45.xml"/><Relationship Id="rId3" Type="http://schemas.openxmlformats.org/officeDocument/2006/relationships/slideLayout" Target="../slideLayouts/slideLayout44.xml"/><Relationship Id="rId22" Type="http://schemas.openxmlformats.org/officeDocument/2006/relationships/theme" Target="../theme/theme11.xml"/><Relationship Id="rId21" Type="http://schemas.openxmlformats.org/officeDocument/2006/relationships/image" Target="../media/image14.png"/><Relationship Id="rId20" Type="http://schemas.openxmlformats.org/officeDocument/2006/relationships/image" Target="../media/image13.png"/><Relationship Id="rId2" Type="http://schemas.openxmlformats.org/officeDocument/2006/relationships/slideLayout" Target="../slideLayouts/slideLayout43.xml"/><Relationship Id="rId19" Type="http://schemas.openxmlformats.org/officeDocument/2006/relationships/image" Target="../media/image12.png"/><Relationship Id="rId18" Type="http://schemas.openxmlformats.org/officeDocument/2006/relationships/image" Target="../media/image11.png"/><Relationship Id="rId17" Type="http://schemas.openxmlformats.org/officeDocument/2006/relationships/image" Target="../media/image10.png"/><Relationship Id="rId16" Type="http://schemas.openxmlformats.org/officeDocument/2006/relationships/image" Target="../media/image9.png"/><Relationship Id="rId15" Type="http://schemas.openxmlformats.org/officeDocument/2006/relationships/image" Target="../media/image8.png"/><Relationship Id="rId14" Type="http://schemas.openxmlformats.org/officeDocument/2006/relationships/image" Target="../media/image7.png"/><Relationship Id="rId13" Type="http://schemas.openxmlformats.org/officeDocument/2006/relationships/image" Target="../media/image6.png"/><Relationship Id="rId12" Type="http://schemas.openxmlformats.org/officeDocument/2006/relationships/image" Target="../media/image5.png"/><Relationship Id="rId11" Type="http://schemas.openxmlformats.org/officeDocument/2006/relationships/slideLayout" Target="../slideLayouts/slideLayout52.xml"/><Relationship Id="rId10" Type="http://schemas.openxmlformats.org/officeDocument/2006/relationships/slideLayout" Target="../slideLayouts/slideLayout51.xml"/><Relationship Id="rId1" Type="http://schemas.openxmlformats.org/officeDocument/2006/relationships/slideLayout" Target="../slideLayouts/slideLayout42.xml"/></Relationships>
</file>

<file path=ppt/slideMasters/_rels/slideMaster1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61.xml"/><Relationship Id="rId8" Type="http://schemas.openxmlformats.org/officeDocument/2006/relationships/slideLayout" Target="../slideLayouts/slideLayout60.xml"/><Relationship Id="rId7" Type="http://schemas.openxmlformats.org/officeDocument/2006/relationships/slideLayout" Target="../slideLayouts/slideLayout59.xml"/><Relationship Id="rId6" Type="http://schemas.openxmlformats.org/officeDocument/2006/relationships/slideLayout" Target="../slideLayouts/slideLayout58.xml"/><Relationship Id="rId5" Type="http://schemas.openxmlformats.org/officeDocument/2006/relationships/slideLayout" Target="../slideLayouts/slideLayout57.xml"/><Relationship Id="rId4" Type="http://schemas.openxmlformats.org/officeDocument/2006/relationships/slideLayout" Target="../slideLayouts/slideLayout56.xml"/><Relationship Id="rId3" Type="http://schemas.openxmlformats.org/officeDocument/2006/relationships/slideLayout" Target="../slideLayouts/slideLayout55.xml"/><Relationship Id="rId2" Type="http://schemas.openxmlformats.org/officeDocument/2006/relationships/slideLayout" Target="../slideLayouts/slideLayout54.xml"/><Relationship Id="rId14" Type="http://schemas.openxmlformats.org/officeDocument/2006/relationships/theme" Target="../theme/theme12.xml"/><Relationship Id="rId13" Type="http://schemas.openxmlformats.org/officeDocument/2006/relationships/image" Target="../media/image3.png"/><Relationship Id="rId12" Type="http://schemas.openxmlformats.org/officeDocument/2006/relationships/image" Target="../media/image1.jpeg"/><Relationship Id="rId11" Type="http://schemas.openxmlformats.org/officeDocument/2006/relationships/slideLayout" Target="../slideLayouts/slideLayout63.xml"/><Relationship Id="rId10" Type="http://schemas.openxmlformats.org/officeDocument/2006/relationships/slideLayout" Target="../slideLayouts/slideLayout62.xml"/><Relationship Id="rId1" Type="http://schemas.openxmlformats.org/officeDocument/2006/relationships/slideLayout" Target="../slideLayouts/slideLayout5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pic>
        <p:nvPicPr>
          <p:cNvPr id="2050" name="图片 2049" descr="地理化学生物物理考向标"/>
          <p:cNvPicPr>
            <a:picLocks noChangeAspect="1"/>
          </p:cNvPicPr>
          <p:nvPr userDrawn="1"/>
        </p:nvPicPr>
        <p:blipFill>
          <a:blip r:embed="rId3"/>
          <a:srcRect r="11557"/>
          <a:stretch>
            <a:fillRect/>
          </a:stretch>
        </p:blipFill>
        <p:spPr>
          <a:xfrm>
            <a:off x="0" y="117475"/>
            <a:ext cx="12045315" cy="64008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051" name="Picture 64" descr="bg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0" y="5876925"/>
            <a:ext cx="12192000" cy="98107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055" name="矩形 7"/>
          <p:cNvSpPr/>
          <p:nvPr/>
        </p:nvSpPr>
        <p:spPr>
          <a:xfrm rot="2725756">
            <a:off x="3892551" y="2646363"/>
            <a:ext cx="529167" cy="396875"/>
          </a:xfrm>
          <a:prstGeom prst="rect">
            <a:avLst/>
          </a:prstGeom>
          <a:solidFill>
            <a:srgbClr val="A6A6A6">
              <a:alpha val="79999"/>
            </a:srgbClr>
          </a:solidFill>
          <a:ln w="25400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 anchorCtr="0"/>
          <a:p>
            <a:pPr lvl="0" algn="ctr" eaLnBrk="1" hangingPunct="1"/>
            <a:endParaRPr lang="zh-CN" altLang="en-US" sz="100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2056" name="矩形 8"/>
          <p:cNvSpPr/>
          <p:nvPr/>
        </p:nvSpPr>
        <p:spPr>
          <a:xfrm rot="2725756">
            <a:off x="4262967" y="2927350"/>
            <a:ext cx="527051" cy="396875"/>
          </a:xfrm>
          <a:prstGeom prst="rect">
            <a:avLst/>
          </a:prstGeom>
          <a:solidFill>
            <a:srgbClr val="E46C0A">
              <a:alpha val="79999"/>
            </a:srgbClr>
          </a:solidFill>
          <a:ln w="25400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 anchorCtr="0"/>
          <a:p>
            <a:pPr lvl="0" algn="ctr" eaLnBrk="1" hangingPunct="1"/>
            <a:endParaRPr lang="zh-CN" altLang="en-US" sz="100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2057" name="矩形 9"/>
          <p:cNvSpPr/>
          <p:nvPr/>
        </p:nvSpPr>
        <p:spPr>
          <a:xfrm rot="2725756">
            <a:off x="3515784" y="2924175"/>
            <a:ext cx="529167" cy="395288"/>
          </a:xfrm>
          <a:prstGeom prst="rect">
            <a:avLst/>
          </a:prstGeom>
          <a:solidFill>
            <a:srgbClr val="77933C">
              <a:alpha val="79999"/>
            </a:srgbClr>
          </a:solidFill>
          <a:ln w="25400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 anchorCtr="0"/>
          <a:p>
            <a:pPr lvl="0" algn="ctr" eaLnBrk="1" hangingPunct="1"/>
            <a:endParaRPr lang="zh-CN" altLang="en-US" sz="100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2058" name="矩形 10"/>
          <p:cNvSpPr/>
          <p:nvPr/>
        </p:nvSpPr>
        <p:spPr>
          <a:xfrm rot="2725756">
            <a:off x="3886200" y="3206750"/>
            <a:ext cx="529167" cy="395288"/>
          </a:xfrm>
          <a:prstGeom prst="rect">
            <a:avLst/>
          </a:prstGeom>
          <a:solidFill>
            <a:srgbClr val="604A7B">
              <a:alpha val="79999"/>
            </a:srgbClr>
          </a:solidFill>
          <a:ln w="25400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 anchorCtr="0"/>
          <a:p>
            <a:pPr lvl="0" algn="ctr" eaLnBrk="1" hangingPunct="1"/>
            <a:endParaRPr lang="zh-CN" altLang="en-US" sz="100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2059" name="TextBox 11"/>
          <p:cNvSpPr txBox="1"/>
          <p:nvPr userDrawn="1"/>
        </p:nvSpPr>
        <p:spPr>
          <a:xfrm>
            <a:off x="5160433" y="2781300"/>
            <a:ext cx="3912870" cy="91249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 lvl="0" eaLnBrk="1" hangingPunct="1"/>
            <a:r>
              <a:rPr 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知</a:t>
            </a:r>
            <a:r>
              <a:rPr lang="en-US" alt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 </a:t>
            </a:r>
            <a:r>
              <a:rPr 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识</a:t>
            </a:r>
            <a:r>
              <a:rPr lang="en-US" alt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 </a:t>
            </a:r>
            <a:r>
              <a:rPr 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梳</a:t>
            </a:r>
            <a:r>
              <a:rPr lang="en-US" alt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 </a:t>
            </a:r>
            <a:r>
              <a:rPr 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理</a:t>
            </a:r>
            <a:endParaRPr lang="en-US" altLang="zh-CN" sz="5335" dirty="0">
              <a:latin typeface="黑体" panose="02010600030101010101" pitchFamily="49" charset="-122"/>
              <a:ea typeface="黑体" panose="02010600030101010101" pitchFamily="49" charset="-122"/>
            </a:endParaRPr>
          </a:p>
        </p:txBody>
      </p:sp>
      <p:sp>
        <p:nvSpPr>
          <p:cNvPr id="2079" name="TextBox 1"/>
          <p:cNvSpPr txBox="1"/>
          <p:nvPr userDrawn="1"/>
        </p:nvSpPr>
        <p:spPr>
          <a:xfrm>
            <a:off x="0" y="160338"/>
            <a:ext cx="10703984" cy="431800"/>
          </a:xfrm>
          <a:prstGeom prst="rect">
            <a:avLst/>
          </a:prstGeom>
          <a:noFill/>
          <a:ln w="9525">
            <a:noFill/>
          </a:ln>
        </p:spPr>
        <p:txBody>
          <a:bodyPr wrap="none"/>
          <a:p>
            <a:pPr lvl="0" algn="r" eaLnBrk="1" hangingPunct="1">
              <a:lnSpc>
                <a:spcPct val="125000"/>
              </a:lnSpc>
            </a:pPr>
            <a:r>
              <a:rPr lang="zh-CN" altLang="en-US" sz="2135" i="1" dirty="0">
                <a:solidFill>
                  <a:srgbClr val="0099FF"/>
                </a:solidFill>
                <a:latin typeface="黑体" panose="02010600030101010101" pitchFamily="49" charset="-122"/>
                <a:ea typeface="黑体" panose="02010600030101010101" pitchFamily="49" charset="-122"/>
                <a:sym typeface="+mn-ea"/>
              </a:rPr>
              <a:t>拓展模块</a:t>
            </a:r>
            <a:r>
              <a:rPr lang="en-US" altLang="zh-CN" sz="2135" i="1" dirty="0">
                <a:solidFill>
                  <a:srgbClr val="0099FF"/>
                </a:solidFill>
                <a:latin typeface="楷体_GB2312" panose="02010609030101010101" pitchFamily="1" charset="-122"/>
                <a:ea typeface="黑体" panose="02010600030101010101" pitchFamily="49" charset="-122"/>
                <a:sym typeface="+mn-ea"/>
              </a:rPr>
              <a:t>  </a:t>
            </a:r>
            <a:r>
              <a:rPr lang="en-US" sz="2135" i="1" dirty="0">
                <a:solidFill>
                  <a:srgbClr val="0099FF"/>
                </a:solidFill>
                <a:latin typeface="Times New Roman" panose="02020603050405020304" charset="0"/>
                <a:ea typeface="黑体" panose="02010600030101010101" pitchFamily="49" charset="-122"/>
                <a:cs typeface="Times New Roman" panose="02020603050405020304" charset="0"/>
                <a:sym typeface="+mn-ea"/>
              </a:rPr>
              <a:t>Units 7~8</a:t>
            </a:r>
            <a:endParaRPr lang="en-US" sz="2135" i="1" dirty="0">
              <a:solidFill>
                <a:srgbClr val="0099FF"/>
              </a:solidFill>
              <a:latin typeface="Times New Roman" panose="02020603050405020304" charset="0"/>
              <a:ea typeface="黑体" panose="02010600030101010101" pitchFamily="49" charset="-122"/>
              <a:cs typeface="Times New Roman" panose="02020603050405020304" charset="0"/>
            </a:endParaRPr>
          </a:p>
        </p:txBody>
      </p:sp>
      <p:pic>
        <p:nvPicPr>
          <p:cNvPr id="2" name="图片 1" descr="png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0848340" y="44450"/>
            <a:ext cx="1007745" cy="66929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0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0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0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0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"/>
                            </p:stCondLst>
                            <p:childTnLst>
                              <p:par>
                                <p:cTn id="42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4" dur="500"/>
                                        <p:tgtEl>
                                          <p:spTgt spid="20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5" grpId="0" bldLvl="0" animBg="1"/>
      <p:bldP spid="2055" grpId="1" bldLvl="0" animBg="1"/>
      <p:bldP spid="2056" grpId="0" bldLvl="0" animBg="1"/>
      <p:bldP spid="2056" grpId="1" bldLvl="0" animBg="1"/>
      <p:bldP spid="2057" grpId="0" bldLvl="0" animBg="1"/>
      <p:bldP spid="2057" grpId="1" bldLvl="0" animBg="1"/>
      <p:bldP spid="2058" grpId="0" bldLvl="0" animBg="1"/>
      <p:bldP spid="2058" grpId="1" bldLvl="0" animBg="1"/>
      <p:bldP spid="2059" grpId="0"/>
    </p:bldLst>
  </p:timing>
  <p:hf sldNum="0" hdr="0" ftr="0" dt="0"/>
  <p:txStyles>
    <p:titleStyle>
      <a:lvl1pPr marL="0" lvl="0" indent="0" algn="ctr" defTabSz="91440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4400" b="0" i="0" u="none" kern="1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lvl="0" indent="-3429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lvl="1" indent="-28575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lvl="2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lvl="3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lvl="4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lvl="5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971800" lvl="6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429000" lvl="7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lvl="8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lvl="0" indent="0" algn="l" defTabSz="914400" rtl="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2pPr>
      <a:lvl3pPr marL="914400" lvl="2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3pPr>
      <a:lvl4pPr marL="1371600" lvl="3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4pPr>
      <a:lvl5pPr marL="1828800" lvl="4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5pPr>
      <a:lvl6pPr marL="2286000" lvl="5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6pPr>
      <a:lvl7pPr marL="2743200" lvl="6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7pPr>
      <a:lvl8pPr marL="3200400" lvl="7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8pPr>
      <a:lvl9pPr marL="3657600" lvl="8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rotWithShape="0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pic>
        <p:nvPicPr>
          <p:cNvPr id="2050" name="图片 2049" descr="地理化学生物物理考向标"/>
          <p:cNvPicPr>
            <a:picLocks noChangeAspect="1"/>
          </p:cNvPicPr>
          <p:nvPr userDrawn="1"/>
        </p:nvPicPr>
        <p:blipFill>
          <a:blip r:embed="rId3"/>
          <a:srcRect r="11557"/>
          <a:stretch>
            <a:fillRect/>
          </a:stretch>
        </p:blipFill>
        <p:spPr>
          <a:xfrm>
            <a:off x="0" y="117475"/>
            <a:ext cx="12045315" cy="64008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051" name="Picture 64" descr="bg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0" y="5876925"/>
            <a:ext cx="12192000" cy="98107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055" name="矩形 7"/>
          <p:cNvSpPr/>
          <p:nvPr/>
        </p:nvSpPr>
        <p:spPr>
          <a:xfrm rot="2725756">
            <a:off x="3892551" y="2646363"/>
            <a:ext cx="529167" cy="396875"/>
          </a:xfrm>
          <a:prstGeom prst="rect">
            <a:avLst/>
          </a:prstGeom>
          <a:solidFill>
            <a:srgbClr val="A6A6A6">
              <a:alpha val="79999"/>
            </a:srgbClr>
          </a:solidFill>
          <a:ln w="25400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 anchorCtr="0"/>
          <a:p>
            <a:pPr lvl="0" algn="ctr" eaLnBrk="1" hangingPunct="1"/>
            <a:endParaRPr lang="zh-CN" altLang="en-US" sz="100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2056" name="矩形 8"/>
          <p:cNvSpPr/>
          <p:nvPr/>
        </p:nvSpPr>
        <p:spPr>
          <a:xfrm rot="2725756">
            <a:off x="4262967" y="2927350"/>
            <a:ext cx="527051" cy="396875"/>
          </a:xfrm>
          <a:prstGeom prst="rect">
            <a:avLst/>
          </a:prstGeom>
          <a:solidFill>
            <a:srgbClr val="E46C0A">
              <a:alpha val="79999"/>
            </a:srgbClr>
          </a:solidFill>
          <a:ln w="25400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 anchorCtr="0"/>
          <a:p>
            <a:pPr lvl="0" algn="ctr" eaLnBrk="1" hangingPunct="1"/>
            <a:endParaRPr lang="zh-CN" altLang="en-US" sz="100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2057" name="矩形 9"/>
          <p:cNvSpPr/>
          <p:nvPr/>
        </p:nvSpPr>
        <p:spPr>
          <a:xfrm rot="2725756">
            <a:off x="3515784" y="2924175"/>
            <a:ext cx="529167" cy="395288"/>
          </a:xfrm>
          <a:prstGeom prst="rect">
            <a:avLst/>
          </a:prstGeom>
          <a:solidFill>
            <a:srgbClr val="77933C">
              <a:alpha val="79999"/>
            </a:srgbClr>
          </a:solidFill>
          <a:ln w="25400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 anchorCtr="0"/>
          <a:p>
            <a:pPr lvl="0" algn="ctr" eaLnBrk="1" hangingPunct="1"/>
            <a:endParaRPr lang="zh-CN" altLang="en-US" sz="100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2058" name="矩形 10"/>
          <p:cNvSpPr/>
          <p:nvPr/>
        </p:nvSpPr>
        <p:spPr>
          <a:xfrm rot="2725756">
            <a:off x="3886200" y="3206750"/>
            <a:ext cx="529167" cy="395288"/>
          </a:xfrm>
          <a:prstGeom prst="rect">
            <a:avLst/>
          </a:prstGeom>
          <a:solidFill>
            <a:srgbClr val="604A7B">
              <a:alpha val="79999"/>
            </a:srgbClr>
          </a:solidFill>
          <a:ln w="25400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 anchorCtr="0"/>
          <a:p>
            <a:pPr lvl="0" algn="ctr" eaLnBrk="1" hangingPunct="1"/>
            <a:endParaRPr lang="zh-CN" altLang="en-US" sz="100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2059" name="TextBox 11"/>
          <p:cNvSpPr txBox="1"/>
          <p:nvPr userDrawn="1"/>
        </p:nvSpPr>
        <p:spPr>
          <a:xfrm>
            <a:off x="5160433" y="2781300"/>
            <a:ext cx="3912870" cy="91249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 lvl="0" eaLnBrk="1" hangingPunct="1"/>
            <a:r>
              <a:rPr 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重</a:t>
            </a:r>
            <a:r>
              <a:rPr lang="en-US" alt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 </a:t>
            </a:r>
            <a:r>
              <a:rPr 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点</a:t>
            </a:r>
            <a:r>
              <a:rPr lang="en-US" alt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 </a:t>
            </a:r>
            <a:r>
              <a:rPr 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词</a:t>
            </a:r>
            <a:r>
              <a:rPr lang="en-US" alt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 </a:t>
            </a:r>
            <a:r>
              <a:rPr 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汇</a:t>
            </a:r>
            <a:endParaRPr lang="en-US" altLang="zh-CN" sz="5335" dirty="0">
              <a:latin typeface="黑体" panose="02010600030101010101" pitchFamily="49" charset="-122"/>
              <a:ea typeface="黑体" panose="02010600030101010101" pitchFamily="49" charset="-122"/>
            </a:endParaRPr>
          </a:p>
        </p:txBody>
      </p:sp>
      <p:sp>
        <p:nvSpPr>
          <p:cNvPr id="2079" name="TextBox 1"/>
          <p:cNvSpPr txBox="1"/>
          <p:nvPr userDrawn="1"/>
        </p:nvSpPr>
        <p:spPr>
          <a:xfrm>
            <a:off x="0" y="160338"/>
            <a:ext cx="10703984" cy="431800"/>
          </a:xfrm>
          <a:prstGeom prst="rect">
            <a:avLst/>
          </a:prstGeom>
          <a:noFill/>
          <a:ln w="9525">
            <a:noFill/>
          </a:ln>
        </p:spPr>
        <p:txBody>
          <a:bodyPr wrap="none"/>
          <a:p>
            <a:pPr lvl="0" algn="r" eaLnBrk="1" hangingPunct="1">
              <a:lnSpc>
                <a:spcPct val="125000"/>
              </a:lnSpc>
            </a:pPr>
            <a:r>
              <a:rPr lang="zh-CN" altLang="en-US" sz="2135" i="1" dirty="0">
                <a:solidFill>
                  <a:srgbClr val="0099FF"/>
                </a:solidFill>
                <a:latin typeface="黑体" panose="02010600030101010101" pitchFamily="49" charset="-122"/>
                <a:ea typeface="黑体" panose="02010600030101010101" pitchFamily="49" charset="-122"/>
                <a:sym typeface="+mn-ea"/>
              </a:rPr>
              <a:t>拓展模块</a:t>
            </a:r>
            <a:r>
              <a:rPr lang="en-US" altLang="zh-CN" sz="2135" i="1" dirty="0">
                <a:solidFill>
                  <a:srgbClr val="0099FF"/>
                </a:solidFill>
                <a:latin typeface="楷体_GB2312" panose="02010609030101010101" pitchFamily="1" charset="-122"/>
                <a:ea typeface="黑体" panose="02010600030101010101" pitchFamily="49" charset="-122"/>
                <a:sym typeface="+mn-ea"/>
              </a:rPr>
              <a:t>  </a:t>
            </a:r>
            <a:r>
              <a:rPr lang="en-US" sz="2135" i="1" dirty="0">
                <a:solidFill>
                  <a:srgbClr val="0099FF"/>
                </a:solidFill>
                <a:latin typeface="Times New Roman" panose="02020603050405020304" charset="0"/>
                <a:ea typeface="黑体" panose="02010600030101010101" pitchFamily="49" charset="-122"/>
                <a:cs typeface="Times New Roman" panose="02020603050405020304" charset="0"/>
                <a:sym typeface="+mn-ea"/>
              </a:rPr>
              <a:t>Units 7~8</a:t>
            </a:r>
            <a:endParaRPr lang="en-US" sz="2135" i="1" dirty="0">
              <a:solidFill>
                <a:srgbClr val="0099FF"/>
              </a:solidFill>
              <a:latin typeface="Times New Roman" panose="02020603050405020304" charset="0"/>
              <a:ea typeface="黑体" panose="02010600030101010101" pitchFamily="49" charset="-122"/>
              <a:cs typeface="Times New Roman" panose="02020603050405020304" charset="0"/>
            </a:endParaRPr>
          </a:p>
          <a:p>
            <a:pPr lvl="0" algn="r" eaLnBrk="1" hangingPunct="1">
              <a:lnSpc>
                <a:spcPct val="125000"/>
              </a:lnSpc>
            </a:pPr>
            <a:endParaRPr lang="en-US" sz="2135" i="1" dirty="0">
              <a:solidFill>
                <a:srgbClr val="0099FF"/>
              </a:solidFill>
              <a:latin typeface="Times New Roman" panose="02020603050405020304" charset="0"/>
              <a:ea typeface="黑体" panose="02010600030101010101" pitchFamily="49" charset="-122"/>
              <a:cs typeface="Times New Roman" panose="02020603050405020304" charset="0"/>
            </a:endParaRPr>
          </a:p>
        </p:txBody>
      </p:sp>
      <p:pic>
        <p:nvPicPr>
          <p:cNvPr id="2" name="图片 1" descr="png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0848340" y="44450"/>
            <a:ext cx="1007745" cy="66929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0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0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0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0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"/>
                            </p:stCondLst>
                            <p:childTnLst>
                              <p:par>
                                <p:cTn id="42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4" dur="500"/>
                                        <p:tgtEl>
                                          <p:spTgt spid="20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5" grpId="0" bldLvl="0" animBg="1"/>
      <p:bldP spid="2055" grpId="1" bldLvl="0" animBg="1"/>
      <p:bldP spid="2056" grpId="0" bldLvl="0" animBg="1"/>
      <p:bldP spid="2056" grpId="1" bldLvl="0" animBg="1"/>
      <p:bldP spid="2057" grpId="0" bldLvl="0" animBg="1"/>
      <p:bldP spid="2057" grpId="1" bldLvl="0" animBg="1"/>
      <p:bldP spid="2058" grpId="0" bldLvl="0" animBg="1"/>
      <p:bldP spid="2058" grpId="1" bldLvl="0" animBg="1"/>
      <p:bldP spid="2059" grpId="0"/>
    </p:bldLst>
  </p:timing>
  <p:hf sldNum="0" hdr="0" ftr="0" dt="0"/>
  <p:txStyles>
    <p:titleStyle>
      <a:lvl1pPr marL="0" lvl="0" indent="0" algn="ctr" defTabSz="91440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4400" b="0" i="0" u="none" kern="1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lvl="0" indent="-3429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lvl="1" indent="-28575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lvl="2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lvl="3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lvl="4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lvl="5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971800" lvl="6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429000" lvl="7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lvl="8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lvl="0" indent="0" algn="l" defTabSz="914400" rtl="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2pPr>
      <a:lvl3pPr marL="914400" lvl="2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3pPr>
      <a:lvl4pPr marL="1371600" lvl="3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4pPr>
      <a:lvl5pPr marL="1828800" lvl="4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5pPr>
      <a:lvl6pPr marL="2286000" lvl="5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6pPr>
      <a:lvl7pPr marL="2743200" lvl="6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7pPr>
      <a:lvl8pPr marL="3200400" lvl="7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8pPr>
      <a:lvl9pPr marL="3657600" lvl="8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pic>
        <p:nvPicPr>
          <p:cNvPr id="3074" name="图片 3073" descr="地理化学生物物理考向标"/>
          <p:cNvPicPr>
            <a:picLocks noChangeAspect="1"/>
          </p:cNvPicPr>
          <p:nvPr userDrawn="1"/>
        </p:nvPicPr>
        <p:blipFill>
          <a:blip r:embed="rId14"/>
          <a:srcRect r="12120"/>
          <a:stretch>
            <a:fillRect/>
          </a:stretch>
        </p:blipFill>
        <p:spPr>
          <a:xfrm>
            <a:off x="0" y="117475"/>
            <a:ext cx="12164695" cy="50228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075" name="Picture 64" descr="bg"/>
          <p:cNvPicPr>
            <a:picLocks noChangeAspect="1"/>
          </p:cNvPicPr>
          <p:nvPr userDrawn="1"/>
        </p:nvPicPr>
        <p:blipFill>
          <a:blip r:embed="rId15"/>
          <a:stretch>
            <a:fillRect/>
          </a:stretch>
        </p:blipFill>
        <p:spPr>
          <a:xfrm>
            <a:off x="-13335" y="6431280"/>
            <a:ext cx="12192000" cy="42672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097" name="TextBox 1"/>
          <p:cNvSpPr txBox="1"/>
          <p:nvPr userDrawn="1"/>
        </p:nvSpPr>
        <p:spPr>
          <a:xfrm>
            <a:off x="243205" y="163195"/>
            <a:ext cx="10704195" cy="414020"/>
          </a:xfrm>
          <a:prstGeom prst="rect">
            <a:avLst/>
          </a:prstGeom>
          <a:noFill/>
          <a:ln w="9525">
            <a:noFill/>
          </a:ln>
        </p:spPr>
        <p:txBody>
          <a:bodyPr wrap="none"/>
          <a:p>
            <a:pPr lvl="0" algn="r" eaLnBrk="1" hangingPunct="1">
              <a:lnSpc>
                <a:spcPct val="125000"/>
              </a:lnSpc>
            </a:pPr>
            <a:r>
              <a:rPr lang="zh-CN" altLang="en-US" sz="2135" i="1" dirty="0">
                <a:solidFill>
                  <a:srgbClr val="0099FF"/>
                </a:solidFill>
                <a:latin typeface="黑体" panose="02010600030101010101" pitchFamily="49" charset="-122"/>
                <a:ea typeface="黑体" panose="02010600030101010101" pitchFamily="49" charset="-122"/>
                <a:sym typeface="+mn-ea"/>
              </a:rPr>
              <a:t>拓展模块</a:t>
            </a:r>
            <a:r>
              <a:rPr lang="en-US" altLang="zh-CN" sz="2135" i="1" dirty="0">
                <a:solidFill>
                  <a:srgbClr val="0099FF"/>
                </a:solidFill>
                <a:latin typeface="楷体_GB2312" panose="02010609030101010101" pitchFamily="1" charset="-122"/>
                <a:ea typeface="黑体" panose="02010600030101010101" pitchFamily="49" charset="-122"/>
                <a:sym typeface="+mn-ea"/>
              </a:rPr>
              <a:t>  </a:t>
            </a:r>
            <a:r>
              <a:rPr lang="en-US" sz="2135" i="1" dirty="0">
                <a:solidFill>
                  <a:srgbClr val="0099FF"/>
                </a:solidFill>
                <a:latin typeface="Times New Roman" panose="02020603050405020304" charset="0"/>
                <a:ea typeface="黑体" panose="02010600030101010101" pitchFamily="49" charset="-122"/>
                <a:cs typeface="Times New Roman" panose="02020603050405020304" charset="0"/>
                <a:sym typeface="+mn-ea"/>
              </a:rPr>
              <a:t>Units 7~8</a:t>
            </a:r>
            <a:endParaRPr lang="zh-CN" altLang="en-US" sz="2135" i="1" dirty="0">
              <a:solidFill>
                <a:srgbClr val="0099FF"/>
              </a:solidFill>
              <a:latin typeface="黑体" panose="02010600030101010101" pitchFamily="49" charset="-122"/>
              <a:ea typeface="黑体" panose="02010600030101010101" pitchFamily="49" charset="-122"/>
            </a:endParaRPr>
          </a:p>
        </p:txBody>
      </p:sp>
      <p:pic>
        <p:nvPicPr>
          <p:cNvPr id="2" name="图片 1" descr="png"/>
          <p:cNvPicPr>
            <a:picLocks noChangeAspect="1"/>
          </p:cNvPicPr>
          <p:nvPr userDrawn="1"/>
        </p:nvPicPr>
        <p:blipFill>
          <a:blip r:embed="rId16"/>
          <a:stretch>
            <a:fillRect/>
          </a:stretch>
        </p:blipFill>
        <p:spPr>
          <a:xfrm>
            <a:off x="10992485" y="44450"/>
            <a:ext cx="1007745" cy="641985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  <p:sldLayoutId id="2147483654" r:id="rId2"/>
    <p:sldLayoutId id="2147483655" r:id="rId3"/>
    <p:sldLayoutId id="2147483656" r:id="rId4"/>
    <p:sldLayoutId id="2147483657" r:id="rId5"/>
    <p:sldLayoutId id="2147483658" r:id="rId6"/>
    <p:sldLayoutId id="2147483659" r:id="rId7"/>
    <p:sldLayoutId id="2147483660" r:id="rId8"/>
    <p:sldLayoutId id="2147483661" r:id="rId9"/>
    <p:sldLayoutId id="2147483662" r:id="rId10"/>
    <p:sldLayoutId id="2147483663" r:id="rId11"/>
    <p:sldLayoutId id="2147483664" r:id="rId12"/>
  </p:sldLayoutIdLst>
  <p:hf sldNum="0" hdr="0" ftr="0" dt="0"/>
  <p:txStyles>
    <p:titleStyle>
      <a:lvl1pPr marL="0" lvl="0" indent="0" algn="ctr" defTabSz="91440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4400" b="0" i="0" u="none" kern="1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lvl="0" indent="-3429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lvl="1" indent="-28575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lvl="2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lvl="3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lvl="4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lvl="5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971800" lvl="6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429000" lvl="7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lvl="8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lvl="0" indent="0" algn="l" defTabSz="914400" rtl="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2pPr>
      <a:lvl3pPr marL="914400" lvl="2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3pPr>
      <a:lvl4pPr marL="1371600" lvl="3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4pPr>
      <a:lvl5pPr marL="1828800" lvl="4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5pPr>
      <a:lvl6pPr marL="2286000" lvl="5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6pPr>
      <a:lvl7pPr marL="2743200" lvl="6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7pPr>
      <a:lvl8pPr marL="3200400" lvl="7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8pPr>
      <a:lvl9pPr marL="3657600" lvl="8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  <p:custDataLst>
      <p:tags r:id="rId17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  <p:sldLayoutId id="2147483667" r:id="rId2"/>
    <p:sldLayoutId id="2147483668" r:id="rId3"/>
    <p:sldLayoutId id="2147483669" r:id="rId4"/>
    <p:sldLayoutId id="2147483670" r:id="rId5"/>
    <p:sldLayoutId id="2147483671" r:id="rId6"/>
    <p:sldLayoutId id="2147483672" r:id="rId7"/>
    <p:sldLayoutId id="2147483673" r:id="rId8"/>
    <p:sldLayoutId id="2147483674" r:id="rId9"/>
    <p:sldLayoutId id="2147483675" r:id="rId10"/>
    <p:sldLayoutId id="2147483676" r:id="rId11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1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tabLst>
          <a:tab pos="1609725" algn="l"/>
          <a:tab pos="1609725" algn="l"/>
          <a:tab pos="1609725" algn="l"/>
          <a:tab pos="1609725" algn="l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rotWithShape="0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pic>
        <p:nvPicPr>
          <p:cNvPr id="2050" name="图片 2049" descr="地理化学生物物理考向标"/>
          <p:cNvPicPr>
            <a:picLocks noChangeAspect="1"/>
          </p:cNvPicPr>
          <p:nvPr userDrawn="1"/>
        </p:nvPicPr>
        <p:blipFill>
          <a:blip r:embed="rId3"/>
          <a:srcRect r="11557"/>
          <a:stretch>
            <a:fillRect/>
          </a:stretch>
        </p:blipFill>
        <p:spPr>
          <a:xfrm>
            <a:off x="0" y="117475"/>
            <a:ext cx="12045315" cy="64008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051" name="Picture 64" descr="bg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0" y="5876925"/>
            <a:ext cx="12192000" cy="98107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055" name="矩形 7"/>
          <p:cNvSpPr/>
          <p:nvPr/>
        </p:nvSpPr>
        <p:spPr>
          <a:xfrm rot="2725756">
            <a:off x="3892551" y="2646363"/>
            <a:ext cx="529167" cy="396875"/>
          </a:xfrm>
          <a:prstGeom prst="rect">
            <a:avLst/>
          </a:prstGeom>
          <a:solidFill>
            <a:srgbClr val="A6A6A6">
              <a:alpha val="79999"/>
            </a:srgbClr>
          </a:solidFill>
          <a:ln w="25400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 anchorCtr="0"/>
          <a:p>
            <a:pPr lvl="0" algn="ctr" eaLnBrk="1" hangingPunct="1"/>
            <a:endParaRPr lang="zh-CN" altLang="en-US" sz="100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2056" name="矩形 8"/>
          <p:cNvSpPr/>
          <p:nvPr/>
        </p:nvSpPr>
        <p:spPr>
          <a:xfrm rot="2725756">
            <a:off x="4262967" y="2927350"/>
            <a:ext cx="527051" cy="396875"/>
          </a:xfrm>
          <a:prstGeom prst="rect">
            <a:avLst/>
          </a:prstGeom>
          <a:solidFill>
            <a:srgbClr val="E46C0A">
              <a:alpha val="79999"/>
            </a:srgbClr>
          </a:solidFill>
          <a:ln w="25400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 anchorCtr="0"/>
          <a:p>
            <a:pPr lvl="0" algn="ctr" eaLnBrk="1" hangingPunct="1"/>
            <a:endParaRPr lang="zh-CN" altLang="en-US" sz="100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2057" name="矩形 9"/>
          <p:cNvSpPr/>
          <p:nvPr/>
        </p:nvSpPr>
        <p:spPr>
          <a:xfrm rot="2725756">
            <a:off x="3515784" y="2924175"/>
            <a:ext cx="529167" cy="395288"/>
          </a:xfrm>
          <a:prstGeom prst="rect">
            <a:avLst/>
          </a:prstGeom>
          <a:solidFill>
            <a:srgbClr val="77933C">
              <a:alpha val="79999"/>
            </a:srgbClr>
          </a:solidFill>
          <a:ln w="25400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 anchorCtr="0"/>
          <a:p>
            <a:pPr lvl="0" algn="ctr" eaLnBrk="1" hangingPunct="1"/>
            <a:endParaRPr lang="zh-CN" altLang="en-US" sz="100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2058" name="矩形 10"/>
          <p:cNvSpPr/>
          <p:nvPr/>
        </p:nvSpPr>
        <p:spPr>
          <a:xfrm rot="2725756">
            <a:off x="3886200" y="3206750"/>
            <a:ext cx="529167" cy="395288"/>
          </a:xfrm>
          <a:prstGeom prst="rect">
            <a:avLst/>
          </a:prstGeom>
          <a:solidFill>
            <a:srgbClr val="604A7B">
              <a:alpha val="79999"/>
            </a:srgbClr>
          </a:solidFill>
          <a:ln w="25400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 anchorCtr="0"/>
          <a:p>
            <a:pPr lvl="0" algn="ctr" eaLnBrk="1" hangingPunct="1"/>
            <a:endParaRPr lang="zh-CN" altLang="en-US" sz="100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2059" name="TextBox 11"/>
          <p:cNvSpPr txBox="1"/>
          <p:nvPr userDrawn="1"/>
        </p:nvSpPr>
        <p:spPr>
          <a:xfrm>
            <a:off x="5160433" y="2781300"/>
            <a:ext cx="3912870" cy="91249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 lvl="0" eaLnBrk="1" hangingPunct="1"/>
            <a:r>
              <a:rPr 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重</a:t>
            </a:r>
            <a:r>
              <a:rPr lang="en-US" alt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 </a:t>
            </a:r>
            <a:r>
              <a:rPr 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难</a:t>
            </a:r>
            <a:r>
              <a:rPr lang="en-US" alt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 </a:t>
            </a:r>
            <a:r>
              <a:rPr 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剖</a:t>
            </a:r>
            <a:r>
              <a:rPr lang="en-US" alt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 </a:t>
            </a:r>
            <a:r>
              <a:rPr 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析</a:t>
            </a:r>
            <a:endParaRPr lang="zh-CN" sz="5335" dirty="0">
              <a:latin typeface="黑体" panose="02010600030101010101" pitchFamily="49" charset="-122"/>
              <a:ea typeface="黑体" panose="02010600030101010101" pitchFamily="49" charset="-122"/>
            </a:endParaRPr>
          </a:p>
        </p:txBody>
      </p:sp>
      <p:sp>
        <p:nvSpPr>
          <p:cNvPr id="2079" name="TextBox 1"/>
          <p:cNvSpPr txBox="1"/>
          <p:nvPr userDrawn="1"/>
        </p:nvSpPr>
        <p:spPr>
          <a:xfrm>
            <a:off x="0" y="160338"/>
            <a:ext cx="10703984" cy="431800"/>
          </a:xfrm>
          <a:prstGeom prst="rect">
            <a:avLst/>
          </a:prstGeom>
          <a:noFill/>
          <a:ln w="9525">
            <a:noFill/>
          </a:ln>
        </p:spPr>
        <p:txBody>
          <a:bodyPr wrap="none"/>
          <a:p>
            <a:pPr lvl="0" algn="r" eaLnBrk="1" hangingPunct="1">
              <a:lnSpc>
                <a:spcPct val="125000"/>
              </a:lnSpc>
            </a:pPr>
            <a:r>
              <a:rPr lang="zh-CN" altLang="en-US" sz="2135" i="1" dirty="0">
                <a:solidFill>
                  <a:srgbClr val="0099FF"/>
                </a:solidFill>
                <a:latin typeface="黑体" panose="02010600030101010101" pitchFamily="49" charset="-122"/>
                <a:ea typeface="黑体" panose="02010600030101010101" pitchFamily="49" charset="-122"/>
                <a:sym typeface="+mn-ea"/>
              </a:rPr>
              <a:t>拓展模块</a:t>
            </a:r>
            <a:r>
              <a:rPr lang="en-US" altLang="zh-CN" sz="2135" i="1" dirty="0">
                <a:solidFill>
                  <a:srgbClr val="0099FF"/>
                </a:solidFill>
                <a:latin typeface="楷体_GB2312" panose="02010609030101010101" pitchFamily="1" charset="-122"/>
                <a:ea typeface="黑体" panose="02010600030101010101" pitchFamily="49" charset="-122"/>
                <a:sym typeface="+mn-ea"/>
              </a:rPr>
              <a:t>  </a:t>
            </a:r>
            <a:r>
              <a:rPr lang="en-US" sz="2135" i="1" dirty="0">
                <a:solidFill>
                  <a:srgbClr val="0099FF"/>
                </a:solidFill>
                <a:latin typeface="Times New Roman" panose="02020603050405020304" charset="0"/>
                <a:ea typeface="黑体" panose="02010600030101010101" pitchFamily="49" charset="-122"/>
                <a:cs typeface="Times New Roman" panose="02020603050405020304" charset="0"/>
                <a:sym typeface="+mn-ea"/>
              </a:rPr>
              <a:t>Units 7~8</a:t>
            </a:r>
            <a:endParaRPr lang="en-US" sz="2135" i="1" dirty="0">
              <a:solidFill>
                <a:srgbClr val="0099FF"/>
              </a:solidFill>
              <a:latin typeface="Times New Roman" panose="02020603050405020304" charset="0"/>
              <a:ea typeface="黑体" panose="02010600030101010101" pitchFamily="49" charset="-122"/>
              <a:cs typeface="Times New Roman" panose="02020603050405020304" charset="0"/>
            </a:endParaRPr>
          </a:p>
          <a:p>
            <a:pPr lvl="0" algn="r" eaLnBrk="1" hangingPunct="1">
              <a:lnSpc>
                <a:spcPct val="125000"/>
              </a:lnSpc>
            </a:pPr>
            <a:endParaRPr lang="zh-CN" altLang="en-US" sz="2135" i="1" dirty="0">
              <a:solidFill>
                <a:srgbClr val="0099FF"/>
              </a:solidFill>
              <a:latin typeface="黑体" panose="02010600030101010101" pitchFamily="49" charset="-122"/>
              <a:ea typeface="黑体" panose="02010600030101010101" pitchFamily="49" charset="-122"/>
            </a:endParaRPr>
          </a:p>
        </p:txBody>
      </p:sp>
      <p:pic>
        <p:nvPicPr>
          <p:cNvPr id="2" name="图片 1" descr="png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0848340" y="44450"/>
            <a:ext cx="1007745" cy="66929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0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0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0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0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"/>
                            </p:stCondLst>
                            <p:childTnLst>
                              <p:par>
                                <p:cTn id="42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4" dur="500"/>
                                        <p:tgtEl>
                                          <p:spTgt spid="20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5" grpId="0" bldLvl="0" animBg="1"/>
      <p:bldP spid="2055" grpId="1" bldLvl="0" animBg="1"/>
      <p:bldP spid="2056" grpId="0" bldLvl="0" animBg="1"/>
      <p:bldP spid="2056" grpId="1" bldLvl="0" animBg="1"/>
      <p:bldP spid="2057" grpId="0" bldLvl="0" animBg="1"/>
      <p:bldP spid="2057" grpId="1" bldLvl="0" animBg="1"/>
      <p:bldP spid="2058" grpId="0" bldLvl="0" animBg="1"/>
      <p:bldP spid="2058" grpId="1" bldLvl="0" animBg="1"/>
      <p:bldP spid="2059" grpId="0"/>
    </p:bldLst>
  </p:timing>
  <p:hf sldNum="0" hdr="0" ftr="0" dt="0"/>
  <p:txStyles>
    <p:titleStyle>
      <a:lvl1pPr marL="0" lvl="0" indent="0" algn="ctr" defTabSz="91440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4400" b="0" i="0" u="none" kern="1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lvl="0" indent="-3429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lvl="1" indent="-28575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lvl="2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lvl="3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lvl="4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lvl="5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971800" lvl="6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429000" lvl="7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lvl="8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lvl="0" indent="0" algn="l" defTabSz="914400" rtl="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2pPr>
      <a:lvl3pPr marL="914400" lvl="2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3pPr>
      <a:lvl4pPr marL="1371600" lvl="3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4pPr>
      <a:lvl5pPr marL="1828800" lvl="4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5pPr>
      <a:lvl6pPr marL="2286000" lvl="5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6pPr>
      <a:lvl7pPr marL="2743200" lvl="6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7pPr>
      <a:lvl8pPr marL="3200400" lvl="7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8pPr>
      <a:lvl9pPr marL="3657600" lvl="8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rotWithShape="0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pic>
        <p:nvPicPr>
          <p:cNvPr id="2050" name="图片 2049" descr="地理化学生物物理考向标"/>
          <p:cNvPicPr>
            <a:picLocks noChangeAspect="1"/>
          </p:cNvPicPr>
          <p:nvPr userDrawn="1"/>
        </p:nvPicPr>
        <p:blipFill>
          <a:blip r:embed="rId3"/>
          <a:srcRect r="11557"/>
          <a:stretch>
            <a:fillRect/>
          </a:stretch>
        </p:blipFill>
        <p:spPr>
          <a:xfrm>
            <a:off x="0" y="117475"/>
            <a:ext cx="12045315" cy="64008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051" name="Picture 64" descr="bg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0" y="5876925"/>
            <a:ext cx="12192000" cy="98107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055" name="矩形 7"/>
          <p:cNvSpPr/>
          <p:nvPr/>
        </p:nvSpPr>
        <p:spPr>
          <a:xfrm rot="2725756">
            <a:off x="3892551" y="2646363"/>
            <a:ext cx="529167" cy="396875"/>
          </a:xfrm>
          <a:prstGeom prst="rect">
            <a:avLst/>
          </a:prstGeom>
          <a:solidFill>
            <a:srgbClr val="A6A6A6">
              <a:alpha val="79999"/>
            </a:srgbClr>
          </a:solidFill>
          <a:ln w="25400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 anchorCtr="0"/>
          <a:p>
            <a:pPr lvl="0" algn="ctr" eaLnBrk="1" hangingPunct="1"/>
            <a:endParaRPr lang="zh-CN" altLang="en-US" sz="100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2056" name="矩形 8"/>
          <p:cNvSpPr/>
          <p:nvPr/>
        </p:nvSpPr>
        <p:spPr>
          <a:xfrm rot="2725756">
            <a:off x="4262967" y="2927350"/>
            <a:ext cx="527051" cy="396875"/>
          </a:xfrm>
          <a:prstGeom prst="rect">
            <a:avLst/>
          </a:prstGeom>
          <a:solidFill>
            <a:srgbClr val="E46C0A">
              <a:alpha val="79999"/>
            </a:srgbClr>
          </a:solidFill>
          <a:ln w="25400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 anchorCtr="0"/>
          <a:p>
            <a:pPr lvl="0" algn="ctr" eaLnBrk="1" hangingPunct="1"/>
            <a:endParaRPr lang="zh-CN" altLang="en-US" sz="100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2057" name="矩形 9"/>
          <p:cNvSpPr/>
          <p:nvPr/>
        </p:nvSpPr>
        <p:spPr>
          <a:xfrm rot="2725756">
            <a:off x="3515784" y="2924175"/>
            <a:ext cx="529167" cy="395288"/>
          </a:xfrm>
          <a:prstGeom prst="rect">
            <a:avLst/>
          </a:prstGeom>
          <a:solidFill>
            <a:srgbClr val="77933C">
              <a:alpha val="79999"/>
            </a:srgbClr>
          </a:solidFill>
          <a:ln w="25400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 anchorCtr="0"/>
          <a:p>
            <a:pPr lvl="0" algn="ctr" eaLnBrk="1" hangingPunct="1"/>
            <a:endParaRPr lang="zh-CN" altLang="en-US" sz="100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2058" name="矩形 10"/>
          <p:cNvSpPr/>
          <p:nvPr/>
        </p:nvSpPr>
        <p:spPr>
          <a:xfrm rot="2725756">
            <a:off x="3886200" y="3206750"/>
            <a:ext cx="529167" cy="395288"/>
          </a:xfrm>
          <a:prstGeom prst="rect">
            <a:avLst/>
          </a:prstGeom>
          <a:solidFill>
            <a:srgbClr val="604A7B">
              <a:alpha val="79999"/>
            </a:srgbClr>
          </a:solidFill>
          <a:ln w="25400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 anchorCtr="0"/>
          <a:p>
            <a:pPr lvl="0" algn="ctr" eaLnBrk="1" hangingPunct="1"/>
            <a:endParaRPr lang="zh-CN" altLang="en-US" sz="100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2059" name="TextBox 11"/>
          <p:cNvSpPr txBox="1"/>
          <p:nvPr userDrawn="1"/>
        </p:nvSpPr>
        <p:spPr>
          <a:xfrm>
            <a:off x="5160433" y="2781300"/>
            <a:ext cx="3912870" cy="91249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 lvl="0" eaLnBrk="1" hangingPunct="1"/>
            <a:r>
              <a:rPr 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语</a:t>
            </a:r>
            <a:r>
              <a:rPr lang="en-US" alt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 </a:t>
            </a:r>
            <a:r>
              <a:rPr 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法</a:t>
            </a:r>
            <a:r>
              <a:rPr lang="en-US" alt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 </a:t>
            </a:r>
            <a:r>
              <a:rPr 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回</a:t>
            </a:r>
            <a:r>
              <a:rPr lang="en-US" alt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 </a:t>
            </a:r>
            <a:r>
              <a:rPr 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顾</a:t>
            </a:r>
            <a:endParaRPr lang="zh-CN" sz="5335" dirty="0">
              <a:latin typeface="黑体" panose="02010600030101010101" pitchFamily="49" charset="-122"/>
              <a:ea typeface="黑体" panose="02010600030101010101" pitchFamily="49" charset="-122"/>
            </a:endParaRPr>
          </a:p>
        </p:txBody>
      </p:sp>
      <p:sp>
        <p:nvSpPr>
          <p:cNvPr id="2079" name="TextBox 1"/>
          <p:cNvSpPr txBox="1"/>
          <p:nvPr userDrawn="1"/>
        </p:nvSpPr>
        <p:spPr>
          <a:xfrm>
            <a:off x="0" y="160338"/>
            <a:ext cx="10703984" cy="431800"/>
          </a:xfrm>
          <a:prstGeom prst="rect">
            <a:avLst/>
          </a:prstGeom>
          <a:noFill/>
          <a:ln w="9525">
            <a:noFill/>
          </a:ln>
        </p:spPr>
        <p:txBody>
          <a:bodyPr wrap="none"/>
          <a:p>
            <a:pPr lvl="0" algn="r" eaLnBrk="1" hangingPunct="1">
              <a:lnSpc>
                <a:spcPct val="125000"/>
              </a:lnSpc>
            </a:pPr>
            <a:r>
              <a:rPr lang="zh-CN" altLang="en-US" sz="2135" i="1" dirty="0">
                <a:solidFill>
                  <a:srgbClr val="0099FF"/>
                </a:solidFill>
                <a:latin typeface="黑体" panose="02010600030101010101" pitchFamily="49" charset="-122"/>
                <a:ea typeface="黑体" panose="02010600030101010101" pitchFamily="49" charset="-122"/>
                <a:sym typeface="+mn-ea"/>
              </a:rPr>
              <a:t>拓展模块</a:t>
            </a:r>
            <a:r>
              <a:rPr lang="en-US" altLang="zh-CN" sz="2135" i="1" dirty="0">
                <a:solidFill>
                  <a:srgbClr val="0099FF"/>
                </a:solidFill>
                <a:latin typeface="楷体_GB2312" panose="02010609030101010101" pitchFamily="1" charset="-122"/>
                <a:ea typeface="黑体" panose="02010600030101010101" pitchFamily="49" charset="-122"/>
                <a:sym typeface="+mn-ea"/>
              </a:rPr>
              <a:t>  </a:t>
            </a:r>
            <a:r>
              <a:rPr lang="en-US" sz="2135" i="1" dirty="0">
                <a:solidFill>
                  <a:srgbClr val="0099FF"/>
                </a:solidFill>
                <a:latin typeface="Times New Roman" panose="02020603050405020304" charset="0"/>
                <a:ea typeface="黑体" panose="02010600030101010101" pitchFamily="49" charset="-122"/>
                <a:cs typeface="Times New Roman" panose="02020603050405020304" charset="0"/>
                <a:sym typeface="+mn-ea"/>
              </a:rPr>
              <a:t>Units 7~8</a:t>
            </a:r>
            <a:endParaRPr lang="en-US" sz="2135" i="1" dirty="0">
              <a:solidFill>
                <a:srgbClr val="0099FF"/>
              </a:solidFill>
              <a:latin typeface="Times New Roman" panose="02020603050405020304" charset="0"/>
              <a:ea typeface="黑体" panose="02010600030101010101" pitchFamily="49" charset="-122"/>
              <a:cs typeface="Times New Roman" panose="02020603050405020304" charset="0"/>
            </a:endParaRPr>
          </a:p>
          <a:p>
            <a:pPr lvl="0" algn="r" eaLnBrk="1" hangingPunct="1">
              <a:lnSpc>
                <a:spcPct val="125000"/>
              </a:lnSpc>
            </a:pPr>
            <a:endParaRPr lang="zh-CN" altLang="en-US" sz="2135" i="1" dirty="0">
              <a:solidFill>
                <a:srgbClr val="0099FF"/>
              </a:solidFill>
              <a:latin typeface="黑体" panose="02010600030101010101" pitchFamily="49" charset="-122"/>
              <a:ea typeface="黑体" panose="02010600030101010101" pitchFamily="49" charset="-122"/>
            </a:endParaRPr>
          </a:p>
        </p:txBody>
      </p:sp>
      <p:pic>
        <p:nvPicPr>
          <p:cNvPr id="2" name="图片 1" descr="png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0848340" y="44450"/>
            <a:ext cx="1007745" cy="66929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80" r:id="rId1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0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0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0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0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"/>
                            </p:stCondLst>
                            <p:childTnLst>
                              <p:par>
                                <p:cTn id="42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4" dur="500"/>
                                        <p:tgtEl>
                                          <p:spTgt spid="20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5" grpId="0" bldLvl="0" animBg="1"/>
      <p:bldP spid="2055" grpId="1" bldLvl="0" animBg="1"/>
      <p:bldP spid="2056" grpId="0" bldLvl="0" animBg="1"/>
      <p:bldP spid="2056" grpId="1" bldLvl="0" animBg="1"/>
      <p:bldP spid="2057" grpId="0" bldLvl="0" animBg="1"/>
      <p:bldP spid="2057" grpId="1" bldLvl="0" animBg="1"/>
      <p:bldP spid="2058" grpId="0" bldLvl="0" animBg="1"/>
      <p:bldP spid="2058" grpId="1" bldLvl="0" animBg="1"/>
      <p:bldP spid="2059" grpId="0"/>
    </p:bldLst>
  </p:timing>
  <p:hf sldNum="0" hdr="0" ftr="0" dt="0"/>
  <p:txStyles>
    <p:titleStyle>
      <a:lvl1pPr marL="0" lvl="0" indent="0" algn="ctr" defTabSz="91440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4400" b="0" i="0" u="none" kern="1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lvl="0" indent="-3429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lvl="1" indent="-28575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lvl="2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lvl="3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lvl="4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lvl="5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971800" lvl="6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429000" lvl="7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lvl="8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lvl="0" indent="0" algn="l" defTabSz="914400" rtl="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2pPr>
      <a:lvl3pPr marL="914400" lvl="2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3pPr>
      <a:lvl4pPr marL="1371600" lvl="3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4pPr>
      <a:lvl5pPr marL="1828800" lvl="4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5pPr>
      <a:lvl6pPr marL="2286000" lvl="5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6pPr>
      <a:lvl7pPr marL="2743200" lvl="6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7pPr>
      <a:lvl8pPr marL="3200400" lvl="7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8pPr>
      <a:lvl9pPr marL="3657600" lvl="8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rotWithShape="0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pic>
        <p:nvPicPr>
          <p:cNvPr id="2050" name="图片 2049" descr="地理化学生物物理考向标"/>
          <p:cNvPicPr>
            <a:picLocks noChangeAspect="1"/>
          </p:cNvPicPr>
          <p:nvPr userDrawn="1"/>
        </p:nvPicPr>
        <p:blipFill>
          <a:blip r:embed="rId3"/>
          <a:srcRect r="11557"/>
          <a:stretch>
            <a:fillRect/>
          </a:stretch>
        </p:blipFill>
        <p:spPr>
          <a:xfrm>
            <a:off x="0" y="117475"/>
            <a:ext cx="12045315" cy="64008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051" name="Picture 64" descr="bg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0" y="5876925"/>
            <a:ext cx="12192000" cy="98107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055" name="矩形 7"/>
          <p:cNvSpPr/>
          <p:nvPr/>
        </p:nvSpPr>
        <p:spPr>
          <a:xfrm rot="2725756">
            <a:off x="3892551" y="2646363"/>
            <a:ext cx="529167" cy="396875"/>
          </a:xfrm>
          <a:prstGeom prst="rect">
            <a:avLst/>
          </a:prstGeom>
          <a:solidFill>
            <a:srgbClr val="A6A6A6">
              <a:alpha val="79999"/>
            </a:srgbClr>
          </a:solidFill>
          <a:ln w="25400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 anchorCtr="0"/>
          <a:p>
            <a:pPr lvl="0" algn="ctr" eaLnBrk="1" hangingPunct="1"/>
            <a:endParaRPr lang="zh-CN" altLang="en-US" sz="100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2056" name="矩形 8"/>
          <p:cNvSpPr/>
          <p:nvPr/>
        </p:nvSpPr>
        <p:spPr>
          <a:xfrm rot="2725756">
            <a:off x="4262967" y="2927350"/>
            <a:ext cx="527051" cy="396875"/>
          </a:xfrm>
          <a:prstGeom prst="rect">
            <a:avLst/>
          </a:prstGeom>
          <a:solidFill>
            <a:srgbClr val="E46C0A">
              <a:alpha val="79999"/>
            </a:srgbClr>
          </a:solidFill>
          <a:ln w="25400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 anchorCtr="0"/>
          <a:p>
            <a:pPr lvl="0" algn="ctr" eaLnBrk="1" hangingPunct="1"/>
            <a:endParaRPr lang="zh-CN" altLang="en-US" sz="100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2057" name="矩形 9"/>
          <p:cNvSpPr/>
          <p:nvPr/>
        </p:nvSpPr>
        <p:spPr>
          <a:xfrm rot="2725756">
            <a:off x="3515784" y="2924175"/>
            <a:ext cx="529167" cy="395288"/>
          </a:xfrm>
          <a:prstGeom prst="rect">
            <a:avLst/>
          </a:prstGeom>
          <a:solidFill>
            <a:srgbClr val="77933C">
              <a:alpha val="79999"/>
            </a:srgbClr>
          </a:solidFill>
          <a:ln w="25400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 anchorCtr="0"/>
          <a:p>
            <a:pPr lvl="0" algn="ctr" eaLnBrk="1" hangingPunct="1"/>
            <a:endParaRPr lang="zh-CN" altLang="en-US" sz="100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2058" name="矩形 10"/>
          <p:cNvSpPr/>
          <p:nvPr/>
        </p:nvSpPr>
        <p:spPr>
          <a:xfrm rot="2725756">
            <a:off x="3886200" y="3206750"/>
            <a:ext cx="529167" cy="395288"/>
          </a:xfrm>
          <a:prstGeom prst="rect">
            <a:avLst/>
          </a:prstGeom>
          <a:solidFill>
            <a:srgbClr val="604A7B">
              <a:alpha val="79999"/>
            </a:srgbClr>
          </a:solidFill>
          <a:ln w="25400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 anchorCtr="0"/>
          <a:p>
            <a:pPr lvl="0" algn="ctr" eaLnBrk="1" hangingPunct="1"/>
            <a:endParaRPr lang="zh-CN" altLang="en-US" sz="100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2059" name="TextBox 11"/>
          <p:cNvSpPr txBox="1"/>
          <p:nvPr userDrawn="1"/>
        </p:nvSpPr>
        <p:spPr>
          <a:xfrm>
            <a:off x="5160433" y="2781300"/>
            <a:ext cx="3912870" cy="91249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 lvl="0" eaLnBrk="1" hangingPunct="1"/>
            <a:r>
              <a:rPr 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过</a:t>
            </a:r>
            <a:r>
              <a:rPr lang="en-US" alt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 </a:t>
            </a:r>
            <a:r>
              <a:rPr 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关</a:t>
            </a:r>
            <a:r>
              <a:rPr lang="en-US" alt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 </a:t>
            </a:r>
            <a:r>
              <a:rPr 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演</a:t>
            </a:r>
            <a:r>
              <a:rPr lang="en-US" alt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 </a:t>
            </a:r>
            <a:r>
              <a:rPr 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练</a:t>
            </a:r>
            <a:endParaRPr lang="zh-CN" sz="5335" dirty="0">
              <a:latin typeface="黑体" panose="02010600030101010101" pitchFamily="49" charset="-122"/>
              <a:ea typeface="黑体" panose="02010600030101010101" pitchFamily="49" charset="-122"/>
            </a:endParaRPr>
          </a:p>
        </p:txBody>
      </p:sp>
      <p:sp>
        <p:nvSpPr>
          <p:cNvPr id="2079" name="TextBox 1"/>
          <p:cNvSpPr txBox="1"/>
          <p:nvPr userDrawn="1"/>
        </p:nvSpPr>
        <p:spPr>
          <a:xfrm>
            <a:off x="0" y="160338"/>
            <a:ext cx="10703984" cy="431800"/>
          </a:xfrm>
          <a:prstGeom prst="rect">
            <a:avLst/>
          </a:prstGeom>
          <a:noFill/>
          <a:ln w="9525">
            <a:noFill/>
          </a:ln>
        </p:spPr>
        <p:txBody>
          <a:bodyPr wrap="none"/>
          <a:p>
            <a:pPr lvl="0" algn="r" eaLnBrk="1" hangingPunct="1">
              <a:lnSpc>
                <a:spcPct val="125000"/>
              </a:lnSpc>
            </a:pPr>
            <a:r>
              <a:rPr lang="zh-CN" altLang="en-US" sz="2135" i="1" dirty="0">
                <a:solidFill>
                  <a:srgbClr val="0099FF"/>
                </a:solidFill>
                <a:latin typeface="黑体" panose="02010600030101010101" pitchFamily="49" charset="-122"/>
                <a:ea typeface="黑体" panose="02010600030101010101" pitchFamily="49" charset="-122"/>
                <a:sym typeface="+mn-ea"/>
              </a:rPr>
              <a:t>拓展模块</a:t>
            </a:r>
            <a:r>
              <a:rPr lang="en-US" altLang="zh-CN" sz="2135" i="1" dirty="0">
                <a:solidFill>
                  <a:srgbClr val="0099FF"/>
                </a:solidFill>
                <a:latin typeface="楷体_GB2312" panose="02010609030101010101" pitchFamily="1" charset="-122"/>
                <a:ea typeface="黑体" panose="02010600030101010101" pitchFamily="49" charset="-122"/>
                <a:sym typeface="+mn-ea"/>
              </a:rPr>
              <a:t>  </a:t>
            </a:r>
            <a:r>
              <a:rPr lang="en-US" sz="2135" i="1" dirty="0">
                <a:solidFill>
                  <a:srgbClr val="0099FF"/>
                </a:solidFill>
                <a:latin typeface="Times New Roman" panose="02020603050405020304" charset="0"/>
                <a:ea typeface="黑体" panose="02010600030101010101" pitchFamily="49" charset="-122"/>
                <a:cs typeface="Times New Roman" panose="02020603050405020304" charset="0"/>
                <a:sym typeface="+mn-ea"/>
              </a:rPr>
              <a:t>Units 7~8</a:t>
            </a:r>
            <a:endParaRPr lang="en-US" sz="2135" i="1" dirty="0">
              <a:solidFill>
                <a:srgbClr val="0099FF"/>
              </a:solidFill>
              <a:latin typeface="Times New Roman" panose="02020603050405020304" charset="0"/>
              <a:ea typeface="黑体" panose="02010600030101010101" pitchFamily="49" charset="-122"/>
              <a:cs typeface="Times New Roman" panose="02020603050405020304" charset="0"/>
            </a:endParaRPr>
          </a:p>
          <a:p>
            <a:pPr lvl="0" algn="r" eaLnBrk="1" hangingPunct="1">
              <a:lnSpc>
                <a:spcPct val="125000"/>
              </a:lnSpc>
            </a:pPr>
            <a:endParaRPr lang="zh-CN" altLang="en-US" sz="2135" i="1" dirty="0">
              <a:solidFill>
                <a:srgbClr val="0099FF"/>
              </a:solidFill>
              <a:latin typeface="黑体" panose="02010600030101010101" pitchFamily="49" charset="-122"/>
              <a:ea typeface="黑体" panose="02010600030101010101" pitchFamily="49" charset="-122"/>
            </a:endParaRPr>
          </a:p>
        </p:txBody>
      </p:sp>
      <p:pic>
        <p:nvPicPr>
          <p:cNvPr id="2" name="图片 1" descr="png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0848340" y="44450"/>
            <a:ext cx="1007745" cy="66929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82" r:id="rId1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0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0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0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0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"/>
                            </p:stCondLst>
                            <p:childTnLst>
                              <p:par>
                                <p:cTn id="42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4" dur="500"/>
                                        <p:tgtEl>
                                          <p:spTgt spid="20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5" grpId="0" bldLvl="0" animBg="1"/>
      <p:bldP spid="2055" grpId="1" bldLvl="0" animBg="1"/>
      <p:bldP spid="2056" grpId="0" bldLvl="0" animBg="1"/>
      <p:bldP spid="2056" grpId="1" bldLvl="0" animBg="1"/>
      <p:bldP spid="2057" grpId="0" bldLvl="0" animBg="1"/>
      <p:bldP spid="2057" grpId="1" bldLvl="0" animBg="1"/>
      <p:bldP spid="2058" grpId="0" bldLvl="0" animBg="1"/>
      <p:bldP spid="2058" grpId="1" bldLvl="0" animBg="1"/>
      <p:bldP spid="2059" grpId="0"/>
    </p:bldLst>
  </p:timing>
  <p:hf sldNum="0" hdr="0" ftr="0" dt="0"/>
  <p:txStyles>
    <p:titleStyle>
      <a:lvl1pPr marL="0" lvl="0" indent="0" algn="ctr" defTabSz="91440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4400" b="0" i="0" u="none" kern="1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lvl="0" indent="-3429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lvl="1" indent="-28575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lvl="2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lvl="3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lvl="4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lvl="5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971800" lvl="6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429000" lvl="7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lvl="8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lvl="0" indent="0" algn="l" defTabSz="914400" rtl="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2pPr>
      <a:lvl3pPr marL="914400" lvl="2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3pPr>
      <a:lvl4pPr marL="1371600" lvl="3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4pPr>
      <a:lvl5pPr marL="1828800" lvl="4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5pPr>
      <a:lvl6pPr marL="2286000" lvl="5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6pPr>
      <a:lvl7pPr marL="2743200" lvl="6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7pPr>
      <a:lvl8pPr marL="3200400" lvl="7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8pPr>
      <a:lvl9pPr marL="3657600" lvl="8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rotWithShape="0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pic>
        <p:nvPicPr>
          <p:cNvPr id="2050" name="图片 2049" descr="地理化学生物物理考向标"/>
          <p:cNvPicPr>
            <a:picLocks noChangeAspect="1"/>
          </p:cNvPicPr>
          <p:nvPr userDrawn="1"/>
        </p:nvPicPr>
        <p:blipFill>
          <a:blip r:embed="rId3"/>
          <a:srcRect r="11557"/>
          <a:stretch>
            <a:fillRect/>
          </a:stretch>
        </p:blipFill>
        <p:spPr>
          <a:xfrm>
            <a:off x="0" y="117475"/>
            <a:ext cx="12045315" cy="64008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051" name="Picture 64" descr="bg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0" y="5876925"/>
            <a:ext cx="12192000" cy="98107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055" name="矩形 7"/>
          <p:cNvSpPr/>
          <p:nvPr/>
        </p:nvSpPr>
        <p:spPr>
          <a:xfrm rot="2725756">
            <a:off x="3892551" y="2646363"/>
            <a:ext cx="529167" cy="396875"/>
          </a:xfrm>
          <a:prstGeom prst="rect">
            <a:avLst/>
          </a:prstGeom>
          <a:solidFill>
            <a:srgbClr val="A6A6A6">
              <a:alpha val="79999"/>
            </a:srgbClr>
          </a:solidFill>
          <a:ln w="25400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 anchorCtr="0"/>
          <a:p>
            <a:pPr lvl="0" algn="ctr" eaLnBrk="1" hangingPunct="1"/>
            <a:endParaRPr lang="zh-CN" altLang="en-US" sz="100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2056" name="矩形 8"/>
          <p:cNvSpPr/>
          <p:nvPr/>
        </p:nvSpPr>
        <p:spPr>
          <a:xfrm rot="2725756">
            <a:off x="4262967" y="2927350"/>
            <a:ext cx="527051" cy="396875"/>
          </a:xfrm>
          <a:prstGeom prst="rect">
            <a:avLst/>
          </a:prstGeom>
          <a:solidFill>
            <a:srgbClr val="E46C0A">
              <a:alpha val="79999"/>
            </a:srgbClr>
          </a:solidFill>
          <a:ln w="25400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 anchorCtr="0"/>
          <a:p>
            <a:pPr lvl="0" algn="ctr" eaLnBrk="1" hangingPunct="1"/>
            <a:endParaRPr lang="zh-CN" altLang="en-US" sz="100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2057" name="矩形 9"/>
          <p:cNvSpPr/>
          <p:nvPr/>
        </p:nvSpPr>
        <p:spPr>
          <a:xfrm rot="2725756">
            <a:off x="3515784" y="2924175"/>
            <a:ext cx="529167" cy="395288"/>
          </a:xfrm>
          <a:prstGeom prst="rect">
            <a:avLst/>
          </a:prstGeom>
          <a:solidFill>
            <a:srgbClr val="77933C">
              <a:alpha val="79999"/>
            </a:srgbClr>
          </a:solidFill>
          <a:ln w="25400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 anchorCtr="0"/>
          <a:p>
            <a:pPr lvl="0" algn="ctr" eaLnBrk="1" hangingPunct="1"/>
            <a:endParaRPr lang="zh-CN" altLang="en-US" sz="100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2058" name="矩形 10"/>
          <p:cNvSpPr/>
          <p:nvPr/>
        </p:nvSpPr>
        <p:spPr>
          <a:xfrm rot="2725756">
            <a:off x="3886200" y="3206750"/>
            <a:ext cx="529167" cy="395288"/>
          </a:xfrm>
          <a:prstGeom prst="rect">
            <a:avLst/>
          </a:prstGeom>
          <a:solidFill>
            <a:srgbClr val="604A7B">
              <a:alpha val="79999"/>
            </a:srgbClr>
          </a:solidFill>
          <a:ln w="25400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 anchorCtr="0"/>
          <a:p>
            <a:pPr lvl="0" algn="ctr" eaLnBrk="1" hangingPunct="1"/>
            <a:endParaRPr lang="zh-CN" altLang="en-US" sz="100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2059" name="TextBox 11"/>
          <p:cNvSpPr txBox="1"/>
          <p:nvPr userDrawn="1"/>
        </p:nvSpPr>
        <p:spPr>
          <a:xfrm>
            <a:off x="5160433" y="2781300"/>
            <a:ext cx="5269230" cy="91249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 lvl="0" eaLnBrk="1" hangingPunct="1"/>
            <a:r>
              <a:rPr 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单元闯关练习</a:t>
            </a:r>
            <a:r>
              <a:rPr lang="en-US" alt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A</a:t>
            </a:r>
            <a:r>
              <a:rPr lang="zh-CN" altLang="en-US" sz="5335" dirty="0">
                <a:latin typeface="黑体" panose="02010600030101010101" pitchFamily="49" charset="-122"/>
                <a:ea typeface="黑体" panose="02010600030101010101" pitchFamily="49" charset="-122"/>
              </a:rPr>
              <a:t>卷</a:t>
            </a:r>
            <a:endParaRPr lang="zh-CN" altLang="en-US" sz="5335" dirty="0">
              <a:latin typeface="黑体" panose="02010600030101010101" pitchFamily="49" charset="-122"/>
              <a:ea typeface="黑体" panose="02010600030101010101" pitchFamily="49" charset="-122"/>
            </a:endParaRPr>
          </a:p>
        </p:txBody>
      </p:sp>
      <p:sp>
        <p:nvSpPr>
          <p:cNvPr id="2079" name="TextBox 1"/>
          <p:cNvSpPr txBox="1"/>
          <p:nvPr userDrawn="1"/>
        </p:nvSpPr>
        <p:spPr>
          <a:xfrm>
            <a:off x="0" y="160338"/>
            <a:ext cx="10703984" cy="431800"/>
          </a:xfrm>
          <a:prstGeom prst="rect">
            <a:avLst/>
          </a:prstGeom>
          <a:noFill/>
          <a:ln w="9525">
            <a:noFill/>
          </a:ln>
        </p:spPr>
        <p:txBody>
          <a:bodyPr wrap="none"/>
          <a:p>
            <a:pPr lvl="0" algn="r" eaLnBrk="1" hangingPunct="1">
              <a:lnSpc>
                <a:spcPct val="125000"/>
              </a:lnSpc>
            </a:pPr>
            <a:r>
              <a:rPr lang="zh-CN" altLang="en-US" sz="2135" i="1" dirty="0">
                <a:solidFill>
                  <a:srgbClr val="0099FF"/>
                </a:solidFill>
                <a:latin typeface="黑体" panose="02010600030101010101" pitchFamily="49" charset="-122"/>
                <a:ea typeface="黑体" panose="02010600030101010101" pitchFamily="49" charset="-122"/>
                <a:sym typeface="+mn-ea"/>
              </a:rPr>
              <a:t>拓展模块</a:t>
            </a:r>
            <a:r>
              <a:rPr lang="en-US" altLang="zh-CN" sz="2135" i="1" dirty="0">
                <a:solidFill>
                  <a:srgbClr val="0099FF"/>
                </a:solidFill>
                <a:latin typeface="楷体_GB2312" panose="02010609030101010101" pitchFamily="1" charset="-122"/>
                <a:ea typeface="黑体" panose="02010600030101010101" pitchFamily="49" charset="-122"/>
                <a:sym typeface="+mn-ea"/>
              </a:rPr>
              <a:t>  </a:t>
            </a:r>
            <a:r>
              <a:rPr lang="en-US" sz="2135" i="1" dirty="0">
                <a:solidFill>
                  <a:srgbClr val="0099FF"/>
                </a:solidFill>
                <a:latin typeface="Times New Roman" panose="02020603050405020304" charset="0"/>
                <a:ea typeface="黑体" panose="02010600030101010101" pitchFamily="49" charset="-122"/>
                <a:cs typeface="Times New Roman" panose="02020603050405020304" charset="0"/>
                <a:sym typeface="+mn-ea"/>
              </a:rPr>
              <a:t>Units 7~8</a:t>
            </a:r>
            <a:endParaRPr lang="zh-CN" altLang="en-US" sz="2135" i="1" dirty="0">
              <a:solidFill>
                <a:srgbClr val="0099FF"/>
              </a:solidFill>
              <a:latin typeface="黑体" panose="02010600030101010101" pitchFamily="49" charset="-122"/>
              <a:ea typeface="黑体" panose="02010600030101010101" pitchFamily="49" charset="-122"/>
            </a:endParaRPr>
          </a:p>
        </p:txBody>
      </p:sp>
      <p:pic>
        <p:nvPicPr>
          <p:cNvPr id="2" name="图片 1" descr="png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0848340" y="44450"/>
            <a:ext cx="1007745" cy="66929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84" r:id="rId1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0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0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0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0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"/>
                            </p:stCondLst>
                            <p:childTnLst>
                              <p:par>
                                <p:cTn id="42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4" dur="500"/>
                                        <p:tgtEl>
                                          <p:spTgt spid="20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5" grpId="0" bldLvl="0" animBg="1"/>
      <p:bldP spid="2055" grpId="1" bldLvl="0" animBg="1"/>
      <p:bldP spid="2056" grpId="0" bldLvl="0" animBg="1"/>
      <p:bldP spid="2056" grpId="1" bldLvl="0" animBg="1"/>
      <p:bldP spid="2057" grpId="0" bldLvl="0" animBg="1"/>
      <p:bldP spid="2057" grpId="1" bldLvl="0" animBg="1"/>
      <p:bldP spid="2058" grpId="0" bldLvl="0" animBg="1"/>
      <p:bldP spid="2058" grpId="1" bldLvl="0" animBg="1"/>
      <p:bldP spid="2059" grpId="0"/>
    </p:bldLst>
  </p:timing>
  <p:hf sldNum="0" hdr="0" ftr="0" dt="0"/>
  <p:txStyles>
    <p:titleStyle>
      <a:lvl1pPr marL="0" lvl="0" indent="0" algn="ctr" defTabSz="91440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4400" b="0" i="0" u="none" kern="1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lvl="0" indent="-3429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lvl="1" indent="-28575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lvl="2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lvl="3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lvl="4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lvl="5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971800" lvl="6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429000" lvl="7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lvl="8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lvl="0" indent="0" algn="l" defTabSz="914400" rtl="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2pPr>
      <a:lvl3pPr marL="914400" lvl="2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3pPr>
      <a:lvl4pPr marL="1371600" lvl="3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4pPr>
      <a:lvl5pPr marL="1828800" lvl="4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5pPr>
      <a:lvl6pPr marL="2286000" lvl="5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6pPr>
      <a:lvl7pPr marL="2743200" lvl="6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7pPr>
      <a:lvl8pPr marL="3200400" lvl="7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8pPr>
      <a:lvl9pPr marL="3657600" lvl="8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rotWithShape="0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pic>
        <p:nvPicPr>
          <p:cNvPr id="2050" name="图片 2049" descr="地理化学生物物理考向标"/>
          <p:cNvPicPr>
            <a:picLocks noChangeAspect="1"/>
          </p:cNvPicPr>
          <p:nvPr userDrawn="1"/>
        </p:nvPicPr>
        <p:blipFill>
          <a:blip r:embed="rId3"/>
          <a:srcRect r="11557"/>
          <a:stretch>
            <a:fillRect/>
          </a:stretch>
        </p:blipFill>
        <p:spPr>
          <a:xfrm>
            <a:off x="0" y="117475"/>
            <a:ext cx="12045315" cy="64008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051" name="Picture 64" descr="bg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0" y="5876925"/>
            <a:ext cx="12192000" cy="98107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055" name="矩形 7"/>
          <p:cNvSpPr/>
          <p:nvPr/>
        </p:nvSpPr>
        <p:spPr>
          <a:xfrm rot="2725756">
            <a:off x="3892551" y="2646363"/>
            <a:ext cx="529167" cy="396875"/>
          </a:xfrm>
          <a:prstGeom prst="rect">
            <a:avLst/>
          </a:prstGeom>
          <a:solidFill>
            <a:srgbClr val="A6A6A6">
              <a:alpha val="79999"/>
            </a:srgbClr>
          </a:solidFill>
          <a:ln w="25400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 anchorCtr="0"/>
          <a:p>
            <a:pPr lvl="0" algn="ctr" eaLnBrk="1" hangingPunct="1"/>
            <a:endParaRPr lang="zh-CN" altLang="en-US" sz="100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2056" name="矩形 8"/>
          <p:cNvSpPr/>
          <p:nvPr/>
        </p:nvSpPr>
        <p:spPr>
          <a:xfrm rot="2725756">
            <a:off x="4262967" y="2927350"/>
            <a:ext cx="527051" cy="396875"/>
          </a:xfrm>
          <a:prstGeom prst="rect">
            <a:avLst/>
          </a:prstGeom>
          <a:solidFill>
            <a:srgbClr val="E46C0A">
              <a:alpha val="79999"/>
            </a:srgbClr>
          </a:solidFill>
          <a:ln w="25400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 anchorCtr="0"/>
          <a:p>
            <a:pPr lvl="0" algn="ctr" eaLnBrk="1" hangingPunct="1"/>
            <a:endParaRPr lang="zh-CN" altLang="en-US" sz="100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2057" name="矩形 9"/>
          <p:cNvSpPr/>
          <p:nvPr/>
        </p:nvSpPr>
        <p:spPr>
          <a:xfrm rot="2725756">
            <a:off x="3515784" y="2924175"/>
            <a:ext cx="529167" cy="395288"/>
          </a:xfrm>
          <a:prstGeom prst="rect">
            <a:avLst/>
          </a:prstGeom>
          <a:solidFill>
            <a:srgbClr val="77933C">
              <a:alpha val="79999"/>
            </a:srgbClr>
          </a:solidFill>
          <a:ln w="25400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 anchorCtr="0"/>
          <a:p>
            <a:pPr lvl="0" algn="ctr" eaLnBrk="1" hangingPunct="1"/>
            <a:endParaRPr lang="zh-CN" altLang="en-US" sz="100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2058" name="矩形 10"/>
          <p:cNvSpPr/>
          <p:nvPr/>
        </p:nvSpPr>
        <p:spPr>
          <a:xfrm rot="2725756">
            <a:off x="3886200" y="3206750"/>
            <a:ext cx="529167" cy="395288"/>
          </a:xfrm>
          <a:prstGeom prst="rect">
            <a:avLst/>
          </a:prstGeom>
          <a:solidFill>
            <a:srgbClr val="604A7B">
              <a:alpha val="79999"/>
            </a:srgbClr>
          </a:solidFill>
          <a:ln w="25400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 anchorCtr="0"/>
          <a:p>
            <a:pPr lvl="0" algn="ctr" eaLnBrk="1" hangingPunct="1"/>
            <a:endParaRPr lang="zh-CN" altLang="en-US" sz="100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2059" name="TextBox 11"/>
          <p:cNvSpPr txBox="1"/>
          <p:nvPr userDrawn="1"/>
        </p:nvSpPr>
        <p:spPr>
          <a:xfrm>
            <a:off x="5160433" y="2781300"/>
            <a:ext cx="5259705" cy="91122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 lvl="0" algn="l" eaLnBrk="1" hangingPunct="1"/>
            <a:r>
              <a:rPr lang="zh-CN" sz="5330" dirty="0">
                <a:latin typeface="黑体" panose="02010600030101010101" pitchFamily="49" charset="-122"/>
                <a:ea typeface="黑体" panose="02010600030101010101" pitchFamily="49" charset="-122"/>
                <a:sym typeface="+mn-ea"/>
              </a:rPr>
              <a:t>单元闯关练习</a:t>
            </a:r>
            <a:r>
              <a:rPr lang="en-US" altLang="zh-CN" sz="5330" dirty="0">
                <a:latin typeface="黑体" panose="02010600030101010101" pitchFamily="49" charset="-122"/>
                <a:ea typeface="黑体" panose="02010600030101010101" pitchFamily="49" charset="-122"/>
                <a:sym typeface="+mn-ea"/>
              </a:rPr>
              <a:t>B</a:t>
            </a:r>
            <a:r>
              <a:rPr lang="zh-CN" altLang="en-US" sz="5330" dirty="0">
                <a:latin typeface="黑体" panose="02010600030101010101" pitchFamily="49" charset="-122"/>
                <a:ea typeface="黑体" panose="02010600030101010101" pitchFamily="49" charset="-122"/>
                <a:sym typeface="+mn-ea"/>
              </a:rPr>
              <a:t>卷</a:t>
            </a:r>
            <a:endParaRPr lang="zh-CN" altLang="en-US" sz="5335" dirty="0">
              <a:latin typeface="黑体" panose="02010600030101010101" pitchFamily="49" charset="-122"/>
              <a:ea typeface="黑体" panose="02010600030101010101" pitchFamily="49" charset="-122"/>
            </a:endParaRPr>
          </a:p>
        </p:txBody>
      </p:sp>
      <p:sp>
        <p:nvSpPr>
          <p:cNvPr id="2079" name="TextBox 1"/>
          <p:cNvSpPr txBox="1"/>
          <p:nvPr userDrawn="1"/>
        </p:nvSpPr>
        <p:spPr>
          <a:xfrm>
            <a:off x="0" y="160338"/>
            <a:ext cx="10703984" cy="431800"/>
          </a:xfrm>
          <a:prstGeom prst="rect">
            <a:avLst/>
          </a:prstGeom>
          <a:noFill/>
          <a:ln w="9525">
            <a:noFill/>
          </a:ln>
        </p:spPr>
        <p:txBody>
          <a:bodyPr wrap="none"/>
          <a:p>
            <a:pPr lvl="0" algn="r" eaLnBrk="1" hangingPunct="1">
              <a:lnSpc>
                <a:spcPct val="125000"/>
              </a:lnSpc>
            </a:pPr>
            <a:r>
              <a:rPr lang="zh-CN" altLang="en-US" sz="2135" i="1" dirty="0">
                <a:solidFill>
                  <a:srgbClr val="0099FF"/>
                </a:solidFill>
                <a:latin typeface="黑体" panose="02010600030101010101" pitchFamily="49" charset="-122"/>
                <a:ea typeface="黑体" panose="02010600030101010101" pitchFamily="49" charset="-122"/>
                <a:sym typeface="+mn-ea"/>
              </a:rPr>
              <a:t>拓展模块</a:t>
            </a:r>
            <a:r>
              <a:rPr lang="en-US" altLang="zh-CN" sz="2135" i="1" dirty="0">
                <a:solidFill>
                  <a:srgbClr val="0099FF"/>
                </a:solidFill>
                <a:latin typeface="楷体_GB2312" panose="02010609030101010101" pitchFamily="1" charset="-122"/>
                <a:ea typeface="黑体" panose="02010600030101010101" pitchFamily="49" charset="-122"/>
                <a:sym typeface="+mn-ea"/>
              </a:rPr>
              <a:t>  </a:t>
            </a:r>
            <a:r>
              <a:rPr lang="en-US" sz="2135" i="1" dirty="0">
                <a:solidFill>
                  <a:srgbClr val="0099FF"/>
                </a:solidFill>
                <a:latin typeface="Times New Roman" panose="02020603050405020304" charset="0"/>
                <a:ea typeface="黑体" panose="02010600030101010101" pitchFamily="49" charset="-122"/>
                <a:cs typeface="Times New Roman" panose="02020603050405020304" charset="0"/>
                <a:sym typeface="+mn-ea"/>
              </a:rPr>
              <a:t>Units 7~8</a:t>
            </a:r>
            <a:endParaRPr lang="zh-CN" altLang="en-US" sz="2135" i="1" dirty="0">
              <a:solidFill>
                <a:srgbClr val="0099FF"/>
              </a:solidFill>
              <a:latin typeface="黑体" panose="02010600030101010101" pitchFamily="49" charset="-122"/>
              <a:ea typeface="黑体" panose="02010600030101010101" pitchFamily="49" charset="-122"/>
            </a:endParaRPr>
          </a:p>
        </p:txBody>
      </p:sp>
      <p:pic>
        <p:nvPicPr>
          <p:cNvPr id="2" name="图片 1" descr="png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0848340" y="44450"/>
            <a:ext cx="1007745" cy="66929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0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0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0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0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"/>
                            </p:stCondLst>
                            <p:childTnLst>
                              <p:par>
                                <p:cTn id="42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4" dur="500"/>
                                        <p:tgtEl>
                                          <p:spTgt spid="20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5" grpId="0" bldLvl="0" animBg="1"/>
      <p:bldP spid="2055" grpId="1" bldLvl="0" animBg="1"/>
      <p:bldP spid="2056" grpId="0" bldLvl="0" animBg="1"/>
      <p:bldP spid="2056" grpId="1" bldLvl="0" animBg="1"/>
      <p:bldP spid="2057" grpId="0" bldLvl="0" animBg="1"/>
      <p:bldP spid="2057" grpId="1" bldLvl="0" animBg="1"/>
      <p:bldP spid="2058" grpId="0" bldLvl="0" animBg="1"/>
      <p:bldP spid="2058" grpId="1" bldLvl="0" animBg="1"/>
      <p:bldP spid="2059" grpId="0"/>
    </p:bldLst>
  </p:timing>
  <p:hf sldNum="0" hdr="0" ftr="0" dt="0"/>
  <p:txStyles>
    <p:titleStyle>
      <a:lvl1pPr marL="0" lvl="0" indent="0" algn="ctr" defTabSz="91440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4400" b="0" i="0" u="none" kern="1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lvl="0" indent="-3429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lvl="1" indent="-28575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lvl="2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lvl="3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lvl="4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lvl="5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971800" lvl="6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429000" lvl="7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lvl="8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lvl="0" indent="0" algn="l" defTabSz="914400" rtl="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2pPr>
      <a:lvl3pPr marL="914400" lvl="2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3pPr>
      <a:lvl4pPr marL="1371600" lvl="3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4pPr>
      <a:lvl5pPr marL="1828800" lvl="4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5pPr>
      <a:lvl6pPr marL="2286000" lvl="5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6pPr>
      <a:lvl7pPr marL="2743200" lvl="6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7pPr>
      <a:lvl8pPr marL="3200400" lvl="7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8pPr>
      <a:lvl9pPr marL="3657600" lvl="8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  <p:custDataLst>
      <p:tags r:id="rId17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94" r:id="rId7"/>
    <p:sldLayoutId id="2147483695" r:id="rId8"/>
    <p:sldLayoutId id="2147483696" r:id="rId9"/>
    <p:sldLayoutId id="2147483697" r:id="rId10"/>
    <p:sldLayoutId id="2147483698" r:id="rId11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1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tabLst>
          <a:tab pos="1609725" algn="l"/>
          <a:tab pos="1609725" algn="l"/>
          <a:tab pos="1609725" algn="l"/>
          <a:tab pos="1609725" algn="l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rotWithShape="0">
          <a:gsLst>
            <a:gs pos="0">
              <a:srgbClr val="00B0F0">
                <a:alpha val="100000"/>
              </a:srgbClr>
            </a:gs>
            <a:gs pos="100000">
              <a:srgbClr val="FFFFFF">
                <a:alpha val="100000"/>
              </a:srgbClr>
            </a:gs>
            <a:gs pos="100000">
              <a:srgbClr val="FFFFFF">
                <a:alpha val="100000"/>
              </a:srgbClr>
            </a:gs>
            <a:gs pos="100000">
              <a:schemeClr val="bg1"/>
            </a:gs>
          </a:gsLst>
          <a:lin ang="5400000"/>
          <a:tileRect/>
        </a:gradFill>
        <a:effectLst/>
      </p:bgPr>
    </p:bg>
    <p:spTree>
      <p:nvGrpSpPr>
        <p:cNvPr id="1" name=""/>
        <p:cNvGrpSpPr/>
        <p:nvPr/>
      </p:nvGrpSpPr>
      <p:grpSpPr/>
      <p:pic>
        <p:nvPicPr>
          <p:cNvPr id="7170" name="Picture 11" descr="K:\高三教材PPT\图片10.png"/>
          <p:cNvPicPr>
            <a:picLocks noChangeAspect="1"/>
          </p:cNvPicPr>
          <p:nvPr userDrawn="1"/>
        </p:nvPicPr>
        <p:blipFill>
          <a:blip r:embed="rId12"/>
          <a:stretch>
            <a:fillRect/>
          </a:stretch>
        </p:blipFill>
        <p:spPr>
          <a:xfrm>
            <a:off x="2393951" y="2857500"/>
            <a:ext cx="9804400" cy="4000500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7171" name="组合 7170"/>
          <p:cNvGrpSpPr/>
          <p:nvPr userDrawn="1"/>
        </p:nvGrpSpPr>
        <p:grpSpPr>
          <a:xfrm>
            <a:off x="2499784" y="1989138"/>
            <a:ext cx="2091267" cy="196850"/>
            <a:chOff x="0" y="0"/>
            <a:chExt cx="1568450" cy="196850"/>
          </a:xfrm>
        </p:grpSpPr>
        <p:sp>
          <p:nvSpPr>
            <p:cNvPr id="7172" name="Oval 14"/>
            <p:cNvSpPr/>
            <p:nvPr/>
          </p:nvSpPr>
          <p:spPr>
            <a:xfrm>
              <a:off x="0" y="0"/>
              <a:ext cx="196850" cy="196850"/>
            </a:xfrm>
            <a:prstGeom prst="ellipse">
              <a:avLst/>
            </a:prstGeom>
            <a:solidFill>
              <a:srgbClr val="ACACAC"/>
            </a:solidFill>
            <a:ln w="9525">
              <a:noFill/>
            </a:ln>
          </p:spPr>
          <p:txBody>
            <a:bodyPr wrap="none" anchor="ctr" anchorCtr="0"/>
            <a:p>
              <a:pPr lvl="0" eaLnBrk="1" hangingPunct="1"/>
              <a:endParaRPr lang="zh-CN" altLang="en-US" sz="100" dirty="0">
                <a:solidFill>
                  <a:srgbClr val="000000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7173" name="Oval 15"/>
            <p:cNvSpPr/>
            <p:nvPr/>
          </p:nvSpPr>
          <p:spPr>
            <a:xfrm>
              <a:off x="457200" y="0"/>
              <a:ext cx="196850" cy="196850"/>
            </a:xfrm>
            <a:prstGeom prst="ellipse">
              <a:avLst/>
            </a:prstGeom>
            <a:solidFill>
              <a:srgbClr val="8AC923"/>
            </a:solidFill>
            <a:ln w="9525">
              <a:noFill/>
            </a:ln>
          </p:spPr>
          <p:txBody>
            <a:bodyPr wrap="none" anchor="ctr" anchorCtr="0"/>
            <a:p>
              <a:pPr lvl="0" eaLnBrk="1" hangingPunct="1"/>
              <a:endParaRPr lang="zh-CN" altLang="en-US" sz="100" dirty="0">
                <a:solidFill>
                  <a:srgbClr val="000000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7174" name="Oval 16"/>
            <p:cNvSpPr/>
            <p:nvPr/>
          </p:nvSpPr>
          <p:spPr>
            <a:xfrm>
              <a:off x="914400" y="0"/>
              <a:ext cx="196850" cy="196850"/>
            </a:xfrm>
            <a:prstGeom prst="ellipse">
              <a:avLst/>
            </a:prstGeom>
            <a:solidFill>
              <a:srgbClr val="F7BC29"/>
            </a:solidFill>
            <a:ln w="9525">
              <a:noFill/>
            </a:ln>
          </p:spPr>
          <p:txBody>
            <a:bodyPr wrap="none" anchor="ctr" anchorCtr="0"/>
            <a:p>
              <a:pPr lvl="0" eaLnBrk="1" hangingPunct="1"/>
              <a:endParaRPr lang="zh-CN" altLang="en-US" sz="100" dirty="0">
                <a:solidFill>
                  <a:srgbClr val="000000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7175" name="Oval 17"/>
            <p:cNvSpPr/>
            <p:nvPr/>
          </p:nvSpPr>
          <p:spPr>
            <a:xfrm>
              <a:off x="1371600" y="0"/>
              <a:ext cx="196850" cy="196850"/>
            </a:xfrm>
            <a:prstGeom prst="ellipse">
              <a:avLst/>
            </a:prstGeom>
            <a:solidFill>
              <a:srgbClr val="A28BE1"/>
            </a:solidFill>
            <a:ln w="9525">
              <a:noFill/>
            </a:ln>
          </p:spPr>
          <p:txBody>
            <a:bodyPr wrap="none" anchor="ctr" anchorCtr="0"/>
            <a:p>
              <a:pPr lvl="0" eaLnBrk="1" hangingPunct="1"/>
              <a:endParaRPr lang="zh-CN" altLang="en-US" sz="100" dirty="0">
                <a:solidFill>
                  <a:srgbClr val="000000"/>
                </a:solidFill>
                <a:latin typeface="Calibri" panose="020F0502020204030204" pitchFamily="34" charset="0"/>
              </a:endParaRPr>
            </a:p>
          </p:txBody>
        </p:sp>
      </p:grpSp>
      <p:sp>
        <p:nvSpPr>
          <p:cNvPr id="7176" name="Rectangle 12"/>
          <p:cNvSpPr/>
          <p:nvPr userDrawn="1"/>
        </p:nvSpPr>
        <p:spPr>
          <a:xfrm>
            <a:off x="2495551" y="3357563"/>
            <a:ext cx="143933" cy="252412"/>
          </a:xfrm>
          <a:prstGeom prst="rect">
            <a:avLst/>
          </a:prstGeom>
          <a:solidFill>
            <a:srgbClr val="D7181F"/>
          </a:solidFill>
          <a:ln w="9525">
            <a:noFill/>
          </a:ln>
        </p:spPr>
        <p:txBody>
          <a:bodyPr wrap="none" anchor="ctr" anchorCtr="0"/>
          <a:p>
            <a:pPr lvl="0" eaLnBrk="1" hangingPunct="1"/>
            <a:endParaRPr lang="zh-CN" altLang="en-US" sz="100" dirty="0">
              <a:latin typeface="Calibri" panose="020F0502020204030204" pitchFamily="34" charset="0"/>
            </a:endParaRPr>
          </a:p>
        </p:txBody>
      </p:sp>
      <p:pic>
        <p:nvPicPr>
          <p:cNvPr id="7177" name="Picture 2" descr="K:\高三教材PPT\图片1.png"/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8688917" y="1484313"/>
            <a:ext cx="812800" cy="6223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7178" name="Picture 3" descr="K:\高三教材PPT\图片2.png"/>
          <p:cNvPicPr>
            <a:picLocks noChangeAspect="1"/>
          </p:cNvPicPr>
          <p:nvPr userDrawn="1"/>
        </p:nvPicPr>
        <p:blipFill>
          <a:blip r:embed="rId14"/>
          <a:stretch>
            <a:fillRect/>
          </a:stretch>
        </p:blipFill>
        <p:spPr>
          <a:xfrm>
            <a:off x="5327651" y="2349500"/>
            <a:ext cx="2235200" cy="9874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7179" name="Picture 4" descr="K:\高三教材PPT\图片3.png"/>
          <p:cNvPicPr>
            <a:picLocks noChangeAspect="1"/>
          </p:cNvPicPr>
          <p:nvPr userDrawn="1"/>
        </p:nvPicPr>
        <p:blipFill>
          <a:blip r:embed="rId15"/>
          <a:stretch>
            <a:fillRect/>
          </a:stretch>
        </p:blipFill>
        <p:spPr>
          <a:xfrm>
            <a:off x="239184" y="1700213"/>
            <a:ext cx="1797049" cy="1268412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7180" name="Picture 5" descr="K:\高三教材PPT\图片4.png"/>
          <p:cNvPicPr>
            <a:picLocks noChangeAspect="1"/>
          </p:cNvPicPr>
          <p:nvPr userDrawn="1"/>
        </p:nvPicPr>
        <p:blipFill>
          <a:blip r:embed="rId16"/>
          <a:stretch>
            <a:fillRect/>
          </a:stretch>
        </p:blipFill>
        <p:spPr>
          <a:xfrm>
            <a:off x="10513484" y="2924175"/>
            <a:ext cx="732367" cy="627063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7181" name="Picture 6" descr="K:\高三教材PPT\图片5.png"/>
          <p:cNvPicPr>
            <a:picLocks noChangeAspect="1"/>
          </p:cNvPicPr>
          <p:nvPr userDrawn="1"/>
        </p:nvPicPr>
        <p:blipFill>
          <a:blip r:embed="rId17"/>
          <a:stretch>
            <a:fillRect/>
          </a:stretch>
        </p:blipFill>
        <p:spPr>
          <a:xfrm>
            <a:off x="5287433" y="201613"/>
            <a:ext cx="529167" cy="3905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7182" name="Picture 7" descr="K:\高三教材PPT\图片6.png"/>
          <p:cNvPicPr>
            <a:picLocks noChangeAspect="1"/>
          </p:cNvPicPr>
          <p:nvPr userDrawn="1"/>
        </p:nvPicPr>
        <p:blipFill>
          <a:blip r:embed="rId18"/>
          <a:stretch>
            <a:fillRect/>
          </a:stretch>
        </p:blipFill>
        <p:spPr>
          <a:xfrm>
            <a:off x="7056967" y="0"/>
            <a:ext cx="4184651" cy="68580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7183" name="Picture 8" descr="K:\高三教材PPT\图片7.png"/>
          <p:cNvPicPr>
            <a:picLocks noChangeAspect="1"/>
          </p:cNvPicPr>
          <p:nvPr userDrawn="1"/>
        </p:nvPicPr>
        <p:blipFill>
          <a:blip r:embed="rId19"/>
          <a:stretch>
            <a:fillRect/>
          </a:stretch>
        </p:blipFill>
        <p:spPr>
          <a:xfrm>
            <a:off x="10896600" y="0"/>
            <a:ext cx="999067" cy="68580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7184" name="Picture 9" descr="K:\高三教材PPT\图片8.png"/>
          <p:cNvPicPr>
            <a:picLocks noChangeAspect="1"/>
          </p:cNvPicPr>
          <p:nvPr userDrawn="1"/>
        </p:nvPicPr>
        <p:blipFill>
          <a:blip r:embed="rId20"/>
          <a:stretch>
            <a:fillRect/>
          </a:stretch>
        </p:blipFill>
        <p:spPr>
          <a:xfrm>
            <a:off x="9359900" y="1844675"/>
            <a:ext cx="1642533" cy="9271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7185" name="Picture 10" descr="K:\高三教材PPT\图片9.png"/>
          <p:cNvPicPr>
            <a:picLocks noChangeAspect="1"/>
          </p:cNvPicPr>
          <p:nvPr userDrawn="1"/>
        </p:nvPicPr>
        <p:blipFill>
          <a:blip r:embed="rId21"/>
          <a:stretch>
            <a:fillRect/>
          </a:stretch>
        </p:blipFill>
        <p:spPr>
          <a:xfrm>
            <a:off x="7247467" y="2924175"/>
            <a:ext cx="2275417" cy="1127125"/>
          </a:xfrm>
          <a:prstGeom prst="rect">
            <a:avLst/>
          </a:prstGeom>
          <a:noFill/>
          <a:ln w="9525">
            <a:noFill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  <p:sldLayoutId id="2147483701" r:id="rId2"/>
    <p:sldLayoutId id="2147483702" r:id="rId3"/>
    <p:sldLayoutId id="2147483703" r:id="rId4"/>
    <p:sldLayoutId id="2147483704" r:id="rId5"/>
    <p:sldLayoutId id="2147483705" r:id="rId6"/>
    <p:sldLayoutId id="2147483706" r:id="rId7"/>
    <p:sldLayoutId id="2147483707" r:id="rId8"/>
    <p:sldLayoutId id="2147483708" r:id="rId9"/>
    <p:sldLayoutId id="2147483709" r:id="rId10"/>
    <p:sldLayoutId id="2147483710" r:id="rId11"/>
  </p:sldLayoutIdLst>
  <p:hf sldNum="0" hdr="0" ftr="0" dt="0"/>
  <p:txStyles>
    <p:titleStyle>
      <a:lvl1pPr marL="0" lvl="0" indent="0" algn="ctr" defTabSz="91440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4400" b="0" i="0" u="none" kern="1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lvl="0" indent="-3429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lvl="1" indent="-28575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lvl="2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lvl="3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lvl="4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lvl="5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971800" lvl="6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429000" lvl="7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lvl="8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lvl="0" indent="0" algn="l" defTabSz="914400" rtl="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2pPr>
      <a:lvl3pPr marL="914400" lvl="2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3pPr>
      <a:lvl4pPr marL="1371600" lvl="3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4pPr>
      <a:lvl5pPr marL="1828800" lvl="4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5pPr>
      <a:lvl6pPr marL="2286000" lvl="5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6pPr>
      <a:lvl7pPr marL="2743200" lvl="6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7pPr>
      <a:lvl8pPr marL="3200400" lvl="7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8pPr>
      <a:lvl9pPr marL="3657600" lvl="8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rotWithShape="0">
          <a:blip r:embed="rId1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pic>
        <p:nvPicPr>
          <p:cNvPr id="8194" name="Picture 64" descr="bg"/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0" y="5876925"/>
            <a:ext cx="12192000" cy="981075"/>
          </a:xfrm>
          <a:prstGeom prst="rect">
            <a:avLst/>
          </a:prstGeom>
          <a:noFill/>
          <a:ln w="9525">
            <a:noFill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12" r:id="rId1"/>
    <p:sldLayoutId id="2147483713" r:id="rId2"/>
    <p:sldLayoutId id="2147483714" r:id="rId3"/>
    <p:sldLayoutId id="2147483715" r:id="rId4"/>
    <p:sldLayoutId id="2147483716" r:id="rId5"/>
    <p:sldLayoutId id="2147483717" r:id="rId6"/>
    <p:sldLayoutId id="2147483718" r:id="rId7"/>
    <p:sldLayoutId id="2147483719" r:id="rId8"/>
    <p:sldLayoutId id="2147483720" r:id="rId9"/>
    <p:sldLayoutId id="2147483721" r:id="rId10"/>
    <p:sldLayoutId id="2147483722" r:id="rId11"/>
  </p:sldLayoutIdLst>
  <p:hf sldNum="0" hdr="0" ftr="0" dt="0"/>
  <p:txStyles>
    <p:titleStyle>
      <a:lvl1pPr marL="0" lvl="0" indent="0" algn="ctr" defTabSz="91440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4400" b="0" i="0" u="none" kern="1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lvl="0" indent="-3429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lvl="1" indent="-28575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lvl="2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lvl="3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lvl="4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lvl="5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971800" lvl="6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429000" lvl="7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lvl="8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lvl="0" indent="0" algn="l" defTabSz="914400" rtl="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2pPr>
      <a:lvl3pPr marL="914400" lvl="2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3pPr>
      <a:lvl4pPr marL="1371600" lvl="3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4pPr>
      <a:lvl5pPr marL="1828800" lvl="4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5pPr>
      <a:lvl6pPr marL="2286000" lvl="5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6pPr>
      <a:lvl7pPr marL="2743200" lvl="6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7pPr>
      <a:lvl8pPr marL="3200400" lvl="7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8pPr>
      <a:lvl9pPr marL="3657600" lvl="8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8.xml"/><Relationship Id="rId1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9.xml"/><Relationship Id="rId1" Type="http://schemas.openxmlformats.org/officeDocument/2006/relationships/image" Target="../media/image15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4.xml"/><Relationship Id="rId1" Type="http://schemas.openxmlformats.org/officeDocument/2006/relationships/image" Target="../media/image16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4.xml"/><Relationship Id="rId1" Type="http://schemas.openxmlformats.org/officeDocument/2006/relationships/image" Target="../media/image17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4.xml"/><Relationship Id="rId1" Type="http://schemas.openxmlformats.org/officeDocument/2006/relationships/image" Target="../media/image18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8.xml.rels><?xml version="1.0" encoding="UTF-8" standalone="yes"?>
<Relationships xmlns="http://schemas.openxmlformats.org/package/2006/relationships"><Relationship Id="rId9" Type="http://schemas.openxmlformats.org/officeDocument/2006/relationships/tags" Target="../tags/tag132.xml"/><Relationship Id="rId8" Type="http://schemas.openxmlformats.org/officeDocument/2006/relationships/tags" Target="../tags/tag131.xml"/><Relationship Id="rId7" Type="http://schemas.openxmlformats.org/officeDocument/2006/relationships/tags" Target="../tags/tag130.xml"/><Relationship Id="rId6" Type="http://schemas.openxmlformats.org/officeDocument/2006/relationships/tags" Target="../tags/tag129.xml"/><Relationship Id="rId5" Type="http://schemas.openxmlformats.org/officeDocument/2006/relationships/tags" Target="../tags/tag128.xml"/><Relationship Id="rId4" Type="http://schemas.openxmlformats.org/officeDocument/2006/relationships/tags" Target="../tags/tag127.xml"/><Relationship Id="rId3" Type="http://schemas.openxmlformats.org/officeDocument/2006/relationships/tags" Target="../tags/tag126.xml"/><Relationship Id="rId2" Type="http://schemas.openxmlformats.org/officeDocument/2006/relationships/tags" Target="../tags/tag125.xml"/><Relationship Id="rId11" Type="http://schemas.openxmlformats.org/officeDocument/2006/relationships/slideLayout" Target="../slideLayouts/slideLayout14.xml"/><Relationship Id="rId10" Type="http://schemas.openxmlformats.org/officeDocument/2006/relationships/tags" Target="../tags/tag133.xml"/><Relationship Id="rId1" Type="http://schemas.openxmlformats.org/officeDocument/2006/relationships/image" Target="../media/image19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4.xml"/><Relationship Id="rId1" Type="http://schemas.openxmlformats.org/officeDocument/2006/relationships/image" Target="../media/image20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4.xml"/><Relationship Id="rId1" Type="http://schemas.openxmlformats.org/officeDocument/2006/relationships/image" Target="../media/image21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4.xml"/><Relationship Id="rId1" Type="http://schemas.openxmlformats.org/officeDocument/2006/relationships/image" Target="../media/image22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4.xml"/><Relationship Id="rId1" Type="http://schemas.openxmlformats.org/officeDocument/2006/relationships/image" Target="../media/image23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4.xml"/><Relationship Id="rId1" Type="http://schemas.openxmlformats.org/officeDocument/2006/relationships/image" Target="../media/image24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4.xml"/><Relationship Id="rId1" Type="http://schemas.openxmlformats.org/officeDocument/2006/relationships/image" Target="../media/image25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4.xml"/><Relationship Id="rId1" Type="http://schemas.openxmlformats.org/officeDocument/2006/relationships/image" Target="../media/image26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4.xml"/><Relationship Id="rId1" Type="http://schemas.openxmlformats.org/officeDocument/2006/relationships/image" Target="../media/image27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4.xml"/><Relationship Id="rId1" Type="http://schemas.openxmlformats.org/officeDocument/2006/relationships/image" Target="../media/image28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4.xml"/><Relationship Id="rId1" Type="http://schemas.openxmlformats.org/officeDocument/2006/relationships/image" Target="../media/image29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4.xml"/><Relationship Id="rId1" Type="http://schemas.openxmlformats.org/officeDocument/2006/relationships/image" Target="../media/image30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4.xml"/><Relationship Id="rId1" Type="http://schemas.openxmlformats.org/officeDocument/2006/relationships/image" Target="../media/image31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4.xml"/><Relationship Id="rId1" Type="http://schemas.openxmlformats.org/officeDocument/2006/relationships/image" Target="../media/image32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4.xml"/><Relationship Id="rId1" Type="http://schemas.openxmlformats.org/officeDocument/2006/relationships/image" Target="../media/image33.pn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4.xml"/><Relationship Id="rId1" Type="http://schemas.openxmlformats.org/officeDocument/2006/relationships/image" Target="../media/image34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4.xml"/><Relationship Id="rId1" Type="http://schemas.openxmlformats.org/officeDocument/2006/relationships/image" Target="../media/image35.pn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4.xml"/><Relationship Id="rId1" Type="http://schemas.openxmlformats.org/officeDocument/2006/relationships/image" Target="../media/image36.pn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4.xml"/><Relationship Id="rId1" Type="http://schemas.openxmlformats.org/officeDocument/2006/relationships/image" Target="../media/image37.pn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4.xml"/><Relationship Id="rId1" Type="http://schemas.openxmlformats.org/officeDocument/2006/relationships/image" Target="../media/image38.pn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4.xml"/><Relationship Id="rId1" Type="http://schemas.openxmlformats.org/officeDocument/2006/relationships/image" Target="../media/image39.pn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4.xml"/><Relationship Id="rId1" Type="http://schemas.openxmlformats.org/officeDocument/2006/relationships/image" Target="../media/image40.png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4.xml"/><Relationship Id="rId1" Type="http://schemas.openxmlformats.org/officeDocument/2006/relationships/image" Target="../media/image41.jpeg"/></Relationships>
</file>

<file path=ppt/slides/_rels/slide35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4.xml"/><Relationship Id="rId4" Type="http://schemas.openxmlformats.org/officeDocument/2006/relationships/tags" Target="../tags/tag136.xml"/><Relationship Id="rId3" Type="http://schemas.openxmlformats.org/officeDocument/2006/relationships/tags" Target="../tags/tag135.xml"/><Relationship Id="rId2" Type="http://schemas.openxmlformats.org/officeDocument/2006/relationships/tags" Target="../tags/tag134.xml"/><Relationship Id="rId1" Type="http://schemas.openxmlformats.org/officeDocument/2006/relationships/image" Target="../media/image42.jpeg"/></Relationships>
</file>

<file path=ppt/slides/_rels/slide3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4.xml"/><Relationship Id="rId3" Type="http://schemas.openxmlformats.org/officeDocument/2006/relationships/tags" Target="../tags/tag138.xml"/><Relationship Id="rId2" Type="http://schemas.openxmlformats.org/officeDocument/2006/relationships/tags" Target="../tags/tag137.xml"/><Relationship Id="rId1" Type="http://schemas.openxmlformats.org/officeDocument/2006/relationships/image" Target="../media/image43.jpeg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4.xml"/><Relationship Id="rId1" Type="http://schemas.openxmlformats.org/officeDocument/2006/relationships/image" Target="../media/image44.png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4.xml"/><Relationship Id="rId1" Type="http://schemas.openxmlformats.org/officeDocument/2006/relationships/image" Target="../media/image45.png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4.xml"/><Relationship Id="rId1" Type="http://schemas.openxmlformats.org/officeDocument/2006/relationships/image" Target="../media/image46.png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4.xml"/><Relationship Id="rId1" Type="http://schemas.openxmlformats.org/officeDocument/2006/relationships/image" Target="../media/image47.png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.xml"/><Relationship Id="rId1" Type="http://schemas.openxmlformats.org/officeDocument/2006/relationships/image" Target="../media/image4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1266" name="TextBox 1"/>
          <p:cNvSpPr txBox="1"/>
          <p:nvPr/>
        </p:nvSpPr>
        <p:spPr>
          <a:xfrm>
            <a:off x="2208107" y="1988609"/>
            <a:ext cx="2722880" cy="132207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en-US" sz="8000" dirty="0">
                <a:latin typeface="隶书" panose="02010509060101010101" pitchFamily="1" charset="-122"/>
                <a:ea typeface="隶书" panose="02010509060101010101" pitchFamily="1" charset="-122"/>
              </a:rPr>
              <a:t>英</a:t>
            </a:r>
            <a:r>
              <a:rPr lang="en-US" altLang="zh-CN" sz="8000" dirty="0">
                <a:latin typeface="隶书" panose="02010509060101010101" pitchFamily="1" charset="-122"/>
                <a:ea typeface="隶书" panose="02010509060101010101" pitchFamily="1" charset="-122"/>
              </a:rPr>
              <a:t> </a:t>
            </a:r>
            <a:r>
              <a:rPr lang="zh-CN" altLang="en-US" sz="8000" dirty="0">
                <a:latin typeface="隶书" panose="02010509060101010101" pitchFamily="1" charset="-122"/>
                <a:ea typeface="隶书" panose="02010509060101010101" pitchFamily="1" charset="-122"/>
              </a:rPr>
              <a:t>语</a:t>
            </a:r>
            <a:endParaRPr lang="zh-CN" altLang="en-US" sz="8000" dirty="0">
              <a:latin typeface="隶书" panose="02010509060101010101" pitchFamily="1" charset="-122"/>
              <a:ea typeface="隶书" panose="02010509060101010101" pitchFamily="1" charset="-122"/>
            </a:endParaRPr>
          </a:p>
        </p:txBody>
      </p:sp>
      <p:sp>
        <p:nvSpPr>
          <p:cNvPr id="11267" name="TextBox 2"/>
          <p:cNvSpPr txBox="1"/>
          <p:nvPr/>
        </p:nvSpPr>
        <p:spPr>
          <a:xfrm>
            <a:off x="2639484" y="3141133"/>
            <a:ext cx="9313333" cy="62484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r>
              <a:rPr lang="zh-CN" altLang="en-US" sz="3465" dirty="0">
                <a:latin typeface="黑体" panose="02010600030101010101" pitchFamily="49" charset="-122"/>
                <a:ea typeface="黑体" panose="02010600030101010101" pitchFamily="49" charset="-122"/>
              </a:rPr>
              <a:t>中职对口升学考试总复习</a:t>
            </a:r>
            <a:r>
              <a:rPr lang="en-US" altLang="zh-CN" sz="3465">
                <a:latin typeface="黑体" panose="02010600030101010101" pitchFamily="49" charset="-122"/>
                <a:ea typeface="黑体" panose="02010600030101010101" pitchFamily="49" charset="-122"/>
              </a:rPr>
              <a:t>·</a:t>
            </a:r>
            <a:r>
              <a:rPr lang="zh-CN" altLang="en-US" sz="3465" dirty="0">
                <a:latin typeface="黑体" panose="02010600030101010101" pitchFamily="49" charset="-122"/>
                <a:ea typeface="黑体" panose="02010600030101010101" pitchFamily="49" charset="-122"/>
              </a:rPr>
              <a:t>教学课件</a:t>
            </a:r>
            <a:endParaRPr lang="zh-CN" altLang="en-US" sz="3465" dirty="0">
              <a:latin typeface="黑体" panose="02010600030101010101" pitchFamily="49" charset="-122"/>
              <a:ea typeface="黑体" panose="02010600030101010101" pitchFamily="49" charset="-122"/>
            </a:endParaRPr>
          </a:p>
        </p:txBody>
      </p:sp>
      <p:sp>
        <p:nvSpPr>
          <p:cNvPr id="11268" name="TextBox 3"/>
          <p:cNvSpPr txBox="1"/>
          <p:nvPr/>
        </p:nvSpPr>
        <p:spPr>
          <a:xfrm>
            <a:off x="9768417" y="5949527"/>
            <a:ext cx="1878330" cy="50165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en-US" sz="2665" dirty="0">
                <a:latin typeface="黑体" panose="02010600030101010101" pitchFamily="49" charset="-122"/>
                <a:ea typeface="黑体" panose="02010600030101010101" pitchFamily="49" charset="-122"/>
              </a:rPr>
              <a:t>南方出版社</a:t>
            </a:r>
            <a:endParaRPr lang="zh-CN" altLang="en-US" sz="2665" dirty="0">
              <a:latin typeface="黑体" panose="02010600030101010101" pitchFamily="49" charset="-122"/>
              <a:ea typeface="黑体" panose="02010600030101010101" pitchFamily="49" charset="-122"/>
            </a:endParaRPr>
          </a:p>
        </p:txBody>
      </p:sp>
      <p:pic>
        <p:nvPicPr>
          <p:cNvPr id="2" name="图片 1" descr="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200640" y="188595"/>
            <a:ext cx="1756410" cy="116713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12290" name="矩形 2"/>
          <p:cNvSpPr/>
          <p:nvPr/>
        </p:nvSpPr>
        <p:spPr>
          <a:xfrm>
            <a:off x="5050791" y="1916642"/>
            <a:ext cx="2621280" cy="1014730"/>
          </a:xfrm>
          <a:prstGeom prst="rect">
            <a:avLst/>
          </a:prstGeom>
          <a:noFill/>
          <a:ln w="9525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p>
            <a:pPr algn="ctr">
              <a:lnSpc>
                <a:spcPct val="125000"/>
              </a:lnSpc>
            </a:pPr>
            <a:r>
              <a:rPr lang="zh-CN" sz="4800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拓展模块</a:t>
            </a:r>
            <a:endParaRPr lang="en-US" altLang="zh-CN" sz="4800" dirty="0">
              <a:solidFill>
                <a:schemeClr val="tx1">
                  <a:lumMod val="75000"/>
                  <a:lumOff val="25000"/>
                </a:schemeClr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1266" name="TextBox 1"/>
          <p:cNvSpPr txBox="1"/>
          <p:nvPr/>
        </p:nvSpPr>
        <p:spPr>
          <a:xfrm>
            <a:off x="4800177" y="3212254"/>
            <a:ext cx="2896870" cy="922020"/>
          </a:xfrm>
          <a:prstGeom prst="rect">
            <a:avLst/>
          </a:prstGeom>
          <a:noFill/>
          <a:ln w="9525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p>
            <a:r>
              <a:rPr lang="en-US" sz="5400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70C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Times New Roman" panose="02020603050405020304" charset="0"/>
                <a:ea typeface="隶书" panose="02010509060101010101" pitchFamily="1" charset="-122"/>
                <a:cs typeface="Times New Roman" panose="02020603050405020304" charset="0"/>
              </a:rPr>
              <a:t>Units 7~8</a:t>
            </a:r>
            <a:endParaRPr lang="en-US" sz="5400" dirty="0">
              <a:ln w="9525">
                <a:solidFill>
                  <a:schemeClr val="bg1"/>
                </a:solidFill>
                <a:prstDash val="solid"/>
              </a:ln>
              <a:solidFill>
                <a:srgbClr val="0070C0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  <a:latin typeface="Times New Roman" panose="02020603050405020304" charset="0"/>
              <a:ea typeface="隶书" panose="02010509060101010101" pitchFamily="1" charset="-122"/>
              <a:cs typeface="Times New Roman" panose="02020603050405020304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</p:spTree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2" name="图片 1" descr="PPT 中职英语S10（教师用书）_649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1525" y="800100"/>
            <a:ext cx="10649585" cy="5257800"/>
          </a:xfrm>
          <a:prstGeom prst="rect">
            <a:avLst/>
          </a:prstGeom>
        </p:spPr>
      </p:pic>
      <p:sp>
        <p:nvSpPr>
          <p:cNvPr id="7" name="矩形 6"/>
          <p:cNvSpPr/>
          <p:nvPr/>
        </p:nvSpPr>
        <p:spPr>
          <a:xfrm>
            <a:off x="3190240" y="1052830"/>
            <a:ext cx="1310640" cy="30988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8256270" y="1052830"/>
            <a:ext cx="1212850" cy="30988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3359785" y="1412875"/>
            <a:ext cx="1212850" cy="27749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8716010" y="1412875"/>
            <a:ext cx="1149350" cy="27495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>
            <a:off x="3575685" y="1727835"/>
            <a:ext cx="1485265" cy="24193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9120505" y="1737995"/>
            <a:ext cx="1212850" cy="24130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3503930" y="2007235"/>
            <a:ext cx="1212850" cy="28003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2" name="矩形 11"/>
          <p:cNvSpPr/>
          <p:nvPr/>
        </p:nvSpPr>
        <p:spPr>
          <a:xfrm>
            <a:off x="9192260" y="2029460"/>
            <a:ext cx="1212850" cy="27114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3" name="矩形 12"/>
          <p:cNvSpPr/>
          <p:nvPr/>
        </p:nvSpPr>
        <p:spPr>
          <a:xfrm>
            <a:off x="3863975" y="2324735"/>
            <a:ext cx="2004060" cy="26098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4" name="矩形 13"/>
          <p:cNvSpPr/>
          <p:nvPr/>
        </p:nvSpPr>
        <p:spPr>
          <a:xfrm>
            <a:off x="8389620" y="2354580"/>
            <a:ext cx="1295400" cy="22669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5" name="矩形 14"/>
          <p:cNvSpPr/>
          <p:nvPr/>
        </p:nvSpPr>
        <p:spPr>
          <a:xfrm>
            <a:off x="2999740" y="2637155"/>
            <a:ext cx="1212850" cy="27686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6" name="矩形 15"/>
          <p:cNvSpPr/>
          <p:nvPr/>
        </p:nvSpPr>
        <p:spPr>
          <a:xfrm>
            <a:off x="8976360" y="2642235"/>
            <a:ext cx="1448435" cy="27178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7" name="矩形 16"/>
          <p:cNvSpPr/>
          <p:nvPr/>
        </p:nvSpPr>
        <p:spPr>
          <a:xfrm>
            <a:off x="4875530" y="2940685"/>
            <a:ext cx="1497330" cy="27051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8" name="矩形 17"/>
          <p:cNvSpPr/>
          <p:nvPr/>
        </p:nvSpPr>
        <p:spPr>
          <a:xfrm>
            <a:off x="9552305" y="2938145"/>
            <a:ext cx="1687830" cy="28130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9" name="矩形 18"/>
          <p:cNvSpPr/>
          <p:nvPr/>
        </p:nvSpPr>
        <p:spPr>
          <a:xfrm>
            <a:off x="2442845" y="3285490"/>
            <a:ext cx="1409700" cy="24892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0" name="矩形 19"/>
          <p:cNvSpPr/>
          <p:nvPr/>
        </p:nvSpPr>
        <p:spPr>
          <a:xfrm>
            <a:off x="8760460" y="3255645"/>
            <a:ext cx="1931035" cy="26098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1" name="矩形 20"/>
          <p:cNvSpPr/>
          <p:nvPr/>
        </p:nvSpPr>
        <p:spPr>
          <a:xfrm>
            <a:off x="3848100" y="3581400"/>
            <a:ext cx="1212850" cy="26098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2" name="矩形 21"/>
          <p:cNvSpPr/>
          <p:nvPr/>
        </p:nvSpPr>
        <p:spPr>
          <a:xfrm>
            <a:off x="8010525" y="3576955"/>
            <a:ext cx="1642745" cy="25908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3" name="矩形 22"/>
          <p:cNvSpPr/>
          <p:nvPr/>
        </p:nvSpPr>
        <p:spPr>
          <a:xfrm>
            <a:off x="3143885" y="3905885"/>
            <a:ext cx="1212850" cy="24193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4" name="矩形 23"/>
          <p:cNvSpPr/>
          <p:nvPr/>
        </p:nvSpPr>
        <p:spPr>
          <a:xfrm>
            <a:off x="4439920" y="4177030"/>
            <a:ext cx="3003550" cy="26670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5" name="矩形 24"/>
          <p:cNvSpPr/>
          <p:nvPr/>
        </p:nvSpPr>
        <p:spPr>
          <a:xfrm>
            <a:off x="2567940" y="4437380"/>
            <a:ext cx="1425575" cy="30988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6" name="矩形 25"/>
          <p:cNvSpPr/>
          <p:nvPr/>
        </p:nvSpPr>
        <p:spPr>
          <a:xfrm>
            <a:off x="8716010" y="4450080"/>
            <a:ext cx="1212850" cy="30988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7" name="矩形 26"/>
          <p:cNvSpPr/>
          <p:nvPr/>
        </p:nvSpPr>
        <p:spPr>
          <a:xfrm>
            <a:off x="3288030" y="4797425"/>
            <a:ext cx="1839595" cy="27686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8" name="矩形 27"/>
          <p:cNvSpPr/>
          <p:nvPr/>
        </p:nvSpPr>
        <p:spPr>
          <a:xfrm>
            <a:off x="8307705" y="4811395"/>
            <a:ext cx="1377315" cy="26225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9" name="矩形 28"/>
          <p:cNvSpPr/>
          <p:nvPr/>
        </p:nvSpPr>
        <p:spPr>
          <a:xfrm>
            <a:off x="3072130" y="5124450"/>
            <a:ext cx="1428750" cy="21018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0" name="矩形 29"/>
          <p:cNvSpPr/>
          <p:nvPr/>
        </p:nvSpPr>
        <p:spPr>
          <a:xfrm>
            <a:off x="8832215" y="5122545"/>
            <a:ext cx="1935480" cy="23241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1" name="矩形 30"/>
          <p:cNvSpPr/>
          <p:nvPr/>
        </p:nvSpPr>
        <p:spPr>
          <a:xfrm>
            <a:off x="3072130" y="5427980"/>
            <a:ext cx="1546860" cy="25717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2" name="矩形 31"/>
          <p:cNvSpPr/>
          <p:nvPr/>
        </p:nvSpPr>
        <p:spPr>
          <a:xfrm>
            <a:off x="9048750" y="5443855"/>
            <a:ext cx="1557020" cy="24130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3" name="矩形 32"/>
          <p:cNvSpPr/>
          <p:nvPr/>
        </p:nvSpPr>
        <p:spPr>
          <a:xfrm>
            <a:off x="3848100" y="5739130"/>
            <a:ext cx="2312035" cy="24765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4" name="矩形 33"/>
          <p:cNvSpPr/>
          <p:nvPr/>
        </p:nvSpPr>
        <p:spPr>
          <a:xfrm>
            <a:off x="8240395" y="5717540"/>
            <a:ext cx="1362075" cy="27876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3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3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4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4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5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5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7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7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8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8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9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9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0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0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1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1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2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2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3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3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>
                      <p:stCondLst>
                        <p:cond delay="indefinite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4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4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8" fill="hold">
                      <p:stCondLst>
                        <p:cond delay="indefinite"/>
                      </p:stCondLst>
                      <p:childTnLst>
                        <p:par>
                          <p:cTn id="149" fill="hold">
                            <p:stCondLst>
                              <p:cond delay="0"/>
                            </p:stCondLst>
                            <p:childTnLst>
                              <p:par>
                                <p:cTn id="15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5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ldLvl="0" animBg="1"/>
      <p:bldP spid="5" grpId="0" bldLvl="0" animBg="1"/>
      <p:bldP spid="6" grpId="0" bldLvl="0" animBg="1"/>
      <p:bldP spid="8" grpId="0" bldLvl="0" animBg="1"/>
      <p:bldP spid="9" grpId="0" bldLvl="0" animBg="1"/>
      <p:bldP spid="10" grpId="0" bldLvl="0" animBg="1"/>
      <p:bldP spid="11" grpId="0" bldLvl="0" animBg="1"/>
      <p:bldP spid="12" grpId="0" bldLvl="0" animBg="1"/>
      <p:bldP spid="13" grpId="0" bldLvl="0" animBg="1"/>
      <p:bldP spid="14" grpId="0" bldLvl="0" animBg="1"/>
      <p:bldP spid="15" grpId="0" bldLvl="0" animBg="1"/>
      <p:bldP spid="16" grpId="0" bldLvl="0" animBg="1"/>
      <p:bldP spid="17" grpId="0" bldLvl="0" animBg="1"/>
      <p:bldP spid="18" grpId="0" bldLvl="0" animBg="1"/>
      <p:bldP spid="19" grpId="0" bldLvl="0" animBg="1"/>
      <p:bldP spid="20" grpId="0" bldLvl="0" animBg="1"/>
      <p:bldP spid="21" grpId="0" bldLvl="0" animBg="1"/>
      <p:bldP spid="22" grpId="0" bldLvl="0" animBg="1"/>
      <p:bldP spid="23" grpId="0" bldLvl="0" animBg="1"/>
      <p:bldP spid="24" grpId="0" bldLvl="0" animBg="1"/>
      <p:bldP spid="25" grpId="0" bldLvl="0" animBg="1"/>
      <p:bldP spid="26" grpId="0" bldLvl="0" animBg="1"/>
      <p:bldP spid="27" grpId="0" bldLvl="0" animBg="1"/>
      <p:bldP spid="28" grpId="0" bldLvl="0" animBg="1"/>
      <p:bldP spid="29" grpId="0" bldLvl="0" animBg="1"/>
      <p:bldP spid="30" grpId="0" bldLvl="0" animBg="1"/>
      <p:bldP spid="31" grpId="0" bldLvl="0" animBg="1"/>
      <p:bldP spid="32" grpId="0" bldLvl="0" animBg="1"/>
      <p:bldP spid="33" grpId="0" bldLvl="0" animBg="1"/>
      <p:bldP spid="34" grpId="0" bldLvl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 descr="PPT 中职英语S10（教师用书）_65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0890" y="800100"/>
            <a:ext cx="10649585" cy="5257800"/>
          </a:xfrm>
          <a:prstGeom prst="rect">
            <a:avLst/>
          </a:prstGeom>
        </p:spPr>
      </p:pic>
      <p:sp>
        <p:nvSpPr>
          <p:cNvPr id="7" name="矩形 6"/>
          <p:cNvSpPr/>
          <p:nvPr/>
        </p:nvSpPr>
        <p:spPr>
          <a:xfrm>
            <a:off x="2423795" y="1124585"/>
            <a:ext cx="1470660" cy="31750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" name="矩形 1"/>
          <p:cNvSpPr/>
          <p:nvPr/>
        </p:nvSpPr>
        <p:spPr>
          <a:xfrm>
            <a:off x="9451340" y="1124585"/>
            <a:ext cx="1386205" cy="31750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8350250" y="1917065"/>
            <a:ext cx="2182495" cy="26225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5448300" y="2637155"/>
            <a:ext cx="1212850" cy="32575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1703705" y="2997200"/>
            <a:ext cx="1212850" cy="35687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>
            <a:off x="4008120" y="3357245"/>
            <a:ext cx="1909445" cy="37401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2000885" y="3789045"/>
            <a:ext cx="1892300" cy="31559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3503930" y="4220845"/>
            <a:ext cx="1736090" cy="24447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2" name="矩形 11"/>
          <p:cNvSpPr/>
          <p:nvPr/>
        </p:nvSpPr>
        <p:spPr>
          <a:xfrm>
            <a:off x="5088255" y="4580890"/>
            <a:ext cx="1212850" cy="25400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3" name="矩形 12"/>
          <p:cNvSpPr/>
          <p:nvPr/>
        </p:nvSpPr>
        <p:spPr>
          <a:xfrm>
            <a:off x="6096000" y="4950460"/>
            <a:ext cx="2496185" cy="29083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4" name="矩形 13"/>
          <p:cNvSpPr/>
          <p:nvPr/>
        </p:nvSpPr>
        <p:spPr>
          <a:xfrm>
            <a:off x="1775460" y="5300980"/>
            <a:ext cx="2805430" cy="32893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5" name="矩形 14"/>
          <p:cNvSpPr/>
          <p:nvPr/>
        </p:nvSpPr>
        <p:spPr>
          <a:xfrm>
            <a:off x="2162810" y="5708650"/>
            <a:ext cx="2031365" cy="30416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3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3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4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4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5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5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ldLvl="0" animBg="1"/>
      <p:bldP spid="2" grpId="0" bldLvl="0" animBg="1"/>
      <p:bldP spid="5" grpId="0" bldLvl="0" animBg="1"/>
      <p:bldP spid="6" grpId="0" bldLvl="0" animBg="1"/>
      <p:bldP spid="8" grpId="0" bldLvl="0" animBg="1"/>
      <p:bldP spid="9" grpId="0" bldLvl="0" animBg="1"/>
      <p:bldP spid="10" grpId="0" bldLvl="0" animBg="1"/>
      <p:bldP spid="11" grpId="0" bldLvl="0" animBg="1"/>
      <p:bldP spid="12" grpId="0" bldLvl="0" animBg="1"/>
      <p:bldP spid="13" grpId="0" bldLvl="0" animBg="1"/>
      <p:bldP spid="14" grpId="0" bldLvl="0" animBg="1"/>
      <p:bldP spid="15" grpId="0" bldLvl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 descr="PPT 中职英语S10（教师用书）_651"/>
          <p:cNvPicPr>
            <a:picLocks noChangeAspect="1"/>
          </p:cNvPicPr>
          <p:nvPr/>
        </p:nvPicPr>
        <p:blipFill>
          <a:blip r:embed="rId1"/>
          <a:srcRect b="61775"/>
          <a:stretch>
            <a:fillRect/>
          </a:stretch>
        </p:blipFill>
        <p:spPr>
          <a:xfrm>
            <a:off x="770890" y="1825625"/>
            <a:ext cx="10649585" cy="2009775"/>
          </a:xfrm>
          <a:prstGeom prst="rect">
            <a:avLst/>
          </a:prstGeom>
        </p:spPr>
      </p:pic>
      <p:sp>
        <p:nvSpPr>
          <p:cNvPr id="7" name="矩形 6"/>
          <p:cNvSpPr/>
          <p:nvPr/>
        </p:nvSpPr>
        <p:spPr>
          <a:xfrm>
            <a:off x="5648325" y="1772920"/>
            <a:ext cx="1300480" cy="32702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" name="矩形 1"/>
          <p:cNvSpPr/>
          <p:nvPr/>
        </p:nvSpPr>
        <p:spPr>
          <a:xfrm>
            <a:off x="3843655" y="2132965"/>
            <a:ext cx="2276475" cy="33845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1919605" y="2483485"/>
            <a:ext cx="2007235" cy="36576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4584065" y="2853055"/>
            <a:ext cx="3279140" cy="38417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>
            <a:off x="2868930" y="3357245"/>
            <a:ext cx="1931035" cy="26098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6384290" y="3260090"/>
            <a:ext cx="1271905" cy="33845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3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ldLvl="0" animBg="1"/>
      <p:bldP spid="2" grpId="0" bldLvl="0" animBg="1"/>
      <p:bldP spid="5" grpId="0" bldLvl="0" animBg="1"/>
      <p:bldP spid="8" grpId="0" bldLvl="0" animBg="1"/>
      <p:bldP spid="9" grpId="0" bldLvl="0" animBg="1"/>
      <p:bldP spid="10" grpId="0" bldLvl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13" name="图片 12" descr="（第二部分)小版心PDF修订页_3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2160" y="1052830"/>
            <a:ext cx="10647045" cy="5263515"/>
          </a:xfrm>
          <a:prstGeom prst="rect">
            <a:avLst/>
          </a:prstGeom>
        </p:spPr>
      </p:pic>
      <p:sp>
        <p:nvSpPr>
          <p:cNvPr id="14" name="矩形 13"/>
          <p:cNvSpPr/>
          <p:nvPr>
            <p:custDataLst>
              <p:tags r:id="rId2"/>
            </p:custDataLst>
          </p:nvPr>
        </p:nvSpPr>
        <p:spPr>
          <a:xfrm>
            <a:off x="2279650" y="2204720"/>
            <a:ext cx="1158875" cy="26098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5" name="矩形 14"/>
          <p:cNvSpPr/>
          <p:nvPr>
            <p:custDataLst>
              <p:tags r:id="rId3"/>
            </p:custDataLst>
          </p:nvPr>
        </p:nvSpPr>
        <p:spPr>
          <a:xfrm>
            <a:off x="2567305" y="2592705"/>
            <a:ext cx="1507490" cy="26280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6" name="矩形 15"/>
          <p:cNvSpPr/>
          <p:nvPr>
            <p:custDataLst>
              <p:tags r:id="rId4"/>
            </p:custDataLst>
          </p:nvPr>
        </p:nvSpPr>
        <p:spPr>
          <a:xfrm>
            <a:off x="4154170" y="2980690"/>
            <a:ext cx="1289050" cy="25200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7" name="矩形 16"/>
          <p:cNvSpPr/>
          <p:nvPr>
            <p:custDataLst>
              <p:tags r:id="rId5"/>
            </p:custDataLst>
          </p:nvPr>
        </p:nvSpPr>
        <p:spPr>
          <a:xfrm>
            <a:off x="2927350" y="4509135"/>
            <a:ext cx="1655445" cy="24840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8" name="矩形 17"/>
          <p:cNvSpPr/>
          <p:nvPr>
            <p:custDataLst>
              <p:tags r:id="rId6"/>
            </p:custDataLst>
          </p:nvPr>
        </p:nvSpPr>
        <p:spPr>
          <a:xfrm>
            <a:off x="6456045" y="4509135"/>
            <a:ext cx="1441450" cy="24828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9" name="矩形 18"/>
          <p:cNvSpPr/>
          <p:nvPr>
            <p:custDataLst>
              <p:tags r:id="rId7"/>
            </p:custDataLst>
          </p:nvPr>
        </p:nvSpPr>
        <p:spPr>
          <a:xfrm>
            <a:off x="3431540" y="4884420"/>
            <a:ext cx="1726565" cy="25200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0" name="矩形 19"/>
          <p:cNvSpPr/>
          <p:nvPr>
            <p:custDataLst>
              <p:tags r:id="rId8"/>
            </p:custDataLst>
          </p:nvPr>
        </p:nvSpPr>
        <p:spPr>
          <a:xfrm>
            <a:off x="6960235" y="4869180"/>
            <a:ext cx="1920875" cy="24828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1" name="矩形 20"/>
          <p:cNvSpPr/>
          <p:nvPr>
            <p:custDataLst>
              <p:tags r:id="rId9"/>
            </p:custDataLst>
          </p:nvPr>
        </p:nvSpPr>
        <p:spPr>
          <a:xfrm>
            <a:off x="2567305" y="5259705"/>
            <a:ext cx="1508125" cy="24828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2" name="矩形 21"/>
          <p:cNvSpPr/>
          <p:nvPr>
            <p:custDataLst>
              <p:tags r:id="rId10"/>
            </p:custDataLst>
          </p:nvPr>
        </p:nvSpPr>
        <p:spPr>
          <a:xfrm>
            <a:off x="6527800" y="5259705"/>
            <a:ext cx="1672590" cy="24828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3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3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4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4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bldLvl="0" animBg="1"/>
      <p:bldP spid="15" grpId="0" bldLvl="0" animBg="1"/>
      <p:bldP spid="16" grpId="0" bldLvl="0" animBg="1"/>
      <p:bldP spid="17" grpId="0" bldLvl="0" animBg="1"/>
      <p:bldP spid="18" grpId="0" bldLvl="0" animBg="1"/>
      <p:bldP spid="19" grpId="0" bldLvl="0" animBg="1"/>
      <p:bldP spid="20" grpId="0" bldLvl="0" animBg="1"/>
      <p:bldP spid="21" grpId="0" bldLvl="0" animBg="1"/>
      <p:bldP spid="22" grpId="0" bldLvl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 descr="PPT 中职英语S10（教师用书）_65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0890" y="800100"/>
            <a:ext cx="10649585" cy="5257800"/>
          </a:xfrm>
          <a:prstGeom prst="rect">
            <a:avLst/>
          </a:prstGeom>
        </p:spPr>
      </p:pic>
      <p:sp>
        <p:nvSpPr>
          <p:cNvPr id="2" name="矩形 1"/>
          <p:cNvSpPr/>
          <p:nvPr/>
        </p:nvSpPr>
        <p:spPr>
          <a:xfrm>
            <a:off x="3190240" y="1825625"/>
            <a:ext cx="1478280" cy="33845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ldLvl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 descr="PPT 中职英语S10（教师用书）_654"/>
          <p:cNvPicPr>
            <a:picLocks noChangeAspect="1"/>
          </p:cNvPicPr>
          <p:nvPr/>
        </p:nvPicPr>
        <p:blipFill>
          <a:blip r:embed="rId1"/>
          <a:srcRect b="47886"/>
          <a:stretch>
            <a:fillRect/>
          </a:stretch>
        </p:blipFill>
        <p:spPr>
          <a:xfrm>
            <a:off x="767715" y="1772920"/>
            <a:ext cx="10649585" cy="2740025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 descr="PPT 中职英语S10（教师用书）_65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0890" y="800100"/>
            <a:ext cx="10649585" cy="52578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 descr="PPT 中职英语S10（教师用书）_65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0890" y="800100"/>
            <a:ext cx="10649585" cy="52578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 descr="PPT 中职英语S10（教师用书）_657"/>
          <p:cNvPicPr>
            <a:picLocks noChangeAspect="1"/>
          </p:cNvPicPr>
          <p:nvPr/>
        </p:nvPicPr>
        <p:blipFill>
          <a:blip r:embed="rId1"/>
          <a:srcRect b="60205"/>
          <a:stretch>
            <a:fillRect/>
          </a:stretch>
        </p:blipFill>
        <p:spPr>
          <a:xfrm>
            <a:off x="771525" y="1772920"/>
            <a:ext cx="10649585" cy="2092325"/>
          </a:xfrm>
          <a:prstGeom prst="rect">
            <a:avLst/>
          </a:prstGeom>
        </p:spPr>
      </p:pic>
      <p:sp>
        <p:nvSpPr>
          <p:cNvPr id="2" name="矩形 1"/>
          <p:cNvSpPr/>
          <p:nvPr/>
        </p:nvSpPr>
        <p:spPr>
          <a:xfrm>
            <a:off x="2712085" y="2060575"/>
            <a:ext cx="761365" cy="36068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3154045" y="2493010"/>
            <a:ext cx="2604770" cy="29527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2063750" y="2860040"/>
            <a:ext cx="2647950" cy="29845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5448300" y="3213100"/>
            <a:ext cx="3006090" cy="33845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ldLvl="0" animBg="1"/>
      <p:bldP spid="5" grpId="0" bldLvl="0" animBg="1"/>
      <p:bldP spid="6" grpId="0" bldLvl="0" animBg="1"/>
      <p:bldP spid="7" grpId="0" bldLvl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 descr="PPT 中职英语S10（教师用书）_65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0890" y="800100"/>
            <a:ext cx="10649585" cy="5257800"/>
          </a:xfrm>
          <a:prstGeom prst="rect">
            <a:avLst/>
          </a:prstGeom>
        </p:spPr>
      </p:pic>
      <p:sp>
        <p:nvSpPr>
          <p:cNvPr id="2" name="矩形 1"/>
          <p:cNvSpPr/>
          <p:nvPr/>
        </p:nvSpPr>
        <p:spPr>
          <a:xfrm>
            <a:off x="3215640" y="4940935"/>
            <a:ext cx="2214880" cy="30988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ldLvl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 descr="PPT 中职英语S10（教师用书）_659"/>
          <p:cNvPicPr>
            <a:picLocks noChangeAspect="1"/>
          </p:cNvPicPr>
          <p:nvPr/>
        </p:nvPicPr>
        <p:blipFill>
          <a:blip r:embed="rId1"/>
          <a:srcRect b="24601"/>
          <a:stretch>
            <a:fillRect/>
          </a:stretch>
        </p:blipFill>
        <p:spPr>
          <a:xfrm>
            <a:off x="771525" y="1268730"/>
            <a:ext cx="10649585" cy="3964305"/>
          </a:xfrm>
          <a:prstGeom prst="rect">
            <a:avLst/>
          </a:prstGeom>
        </p:spPr>
      </p:pic>
      <p:sp>
        <p:nvSpPr>
          <p:cNvPr id="2" name="矩形 1"/>
          <p:cNvSpPr/>
          <p:nvPr/>
        </p:nvSpPr>
        <p:spPr>
          <a:xfrm>
            <a:off x="1559560" y="4653280"/>
            <a:ext cx="1990725" cy="30988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ldLvl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" name="图片 3" descr="PPT 中职英语S10（教师用书）_660"/>
          <p:cNvPicPr>
            <a:picLocks noChangeAspect="1"/>
          </p:cNvPicPr>
          <p:nvPr/>
        </p:nvPicPr>
        <p:blipFill>
          <a:blip r:embed="rId1"/>
          <a:srcRect b="68986"/>
          <a:stretch>
            <a:fillRect/>
          </a:stretch>
        </p:blipFill>
        <p:spPr>
          <a:xfrm>
            <a:off x="771525" y="2493010"/>
            <a:ext cx="10649585" cy="1630680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4785995" y="1219200"/>
            <a:ext cx="275018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2800" b="1">
                <a:latin typeface="楷体" panose="02010609060101010101" charset="-122"/>
                <a:ea typeface="楷体" panose="02010609060101010101" charset="-122"/>
              </a:rPr>
              <a:t>倒装与强调</a:t>
            </a:r>
            <a:endParaRPr lang="zh-CN" altLang="en-US" sz="2800" b="1">
              <a:latin typeface="楷体" panose="02010609060101010101" charset="-122"/>
              <a:ea typeface="楷体" panose="02010609060101010101" charset="-122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 descr="PPT 中职英语S10（教师用书）_66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0890" y="800100"/>
            <a:ext cx="10649585" cy="525780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 descr="PPT 中职英语S10（教师用书）_66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0890" y="800100"/>
            <a:ext cx="10649585" cy="525780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 descr="PPT 中职英语S10（教师用书）_663"/>
          <p:cNvPicPr>
            <a:picLocks noChangeAspect="1"/>
          </p:cNvPicPr>
          <p:nvPr/>
        </p:nvPicPr>
        <p:blipFill>
          <a:blip r:embed="rId1"/>
          <a:srcRect b="49251"/>
          <a:stretch>
            <a:fillRect/>
          </a:stretch>
        </p:blipFill>
        <p:spPr>
          <a:xfrm>
            <a:off x="839470" y="1628775"/>
            <a:ext cx="10649585" cy="2668270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 descr="PPT 中职英语S10（教师用书）_66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0890" y="800100"/>
            <a:ext cx="10649585" cy="5257800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 descr="PPT 中职英语S10（教师用书）_66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0890" y="800100"/>
            <a:ext cx="10649585" cy="5257800"/>
          </a:xfrm>
          <a:prstGeom prst="rect">
            <a:avLst/>
          </a:prstGeom>
        </p:spPr>
      </p:pic>
      <p:sp>
        <p:nvSpPr>
          <p:cNvPr id="2" name="矩形 1"/>
          <p:cNvSpPr/>
          <p:nvPr/>
        </p:nvSpPr>
        <p:spPr>
          <a:xfrm>
            <a:off x="983615" y="800100"/>
            <a:ext cx="327660" cy="33845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983615" y="1557020"/>
            <a:ext cx="327660" cy="33845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983615" y="2637155"/>
            <a:ext cx="327660" cy="33845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983615" y="3860800"/>
            <a:ext cx="327660" cy="33845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>
            <a:off x="983615" y="4940935"/>
            <a:ext cx="327660" cy="33845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ldLvl="0" animBg="1"/>
      <p:bldP spid="6" grpId="0" bldLvl="0" animBg="1"/>
      <p:bldP spid="7" grpId="0" bldLvl="0" animBg="1"/>
      <p:bldP spid="8" grpId="0" bldLvl="0" animBg="1"/>
      <p:bldP spid="9" grpId="0" bldLvl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 descr="PPT 中职英语S10（教师用书）_66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0890" y="800100"/>
            <a:ext cx="10649585" cy="5257800"/>
          </a:xfrm>
          <a:prstGeom prst="rect">
            <a:avLst/>
          </a:prstGeom>
        </p:spPr>
      </p:pic>
      <p:sp>
        <p:nvSpPr>
          <p:cNvPr id="2" name="矩形 1"/>
          <p:cNvSpPr/>
          <p:nvPr/>
        </p:nvSpPr>
        <p:spPr>
          <a:xfrm>
            <a:off x="983615" y="800100"/>
            <a:ext cx="327660" cy="33845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983615" y="1825625"/>
            <a:ext cx="327660" cy="33845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983615" y="3068955"/>
            <a:ext cx="327660" cy="33845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983615" y="4220845"/>
            <a:ext cx="327660" cy="33845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983615" y="5372735"/>
            <a:ext cx="327660" cy="33845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ldLvl="0" animBg="1"/>
      <p:bldP spid="5" grpId="0" bldLvl="0" animBg="1"/>
      <p:bldP spid="6" grpId="0" bldLvl="0" animBg="1"/>
      <p:bldP spid="7" grpId="0" bldLvl="0" animBg="1"/>
      <p:bldP spid="8" grpId="0" bldLvl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 descr="PPT 中职英语S10（教师用书）_667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0890" y="800100"/>
            <a:ext cx="10649585" cy="5257800"/>
          </a:xfrm>
          <a:prstGeom prst="rect">
            <a:avLst/>
          </a:prstGeom>
        </p:spPr>
      </p:pic>
      <p:sp>
        <p:nvSpPr>
          <p:cNvPr id="2" name="矩形 1"/>
          <p:cNvSpPr/>
          <p:nvPr/>
        </p:nvSpPr>
        <p:spPr>
          <a:xfrm>
            <a:off x="983615" y="1196975"/>
            <a:ext cx="327660" cy="33845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911860" y="2348865"/>
            <a:ext cx="327660" cy="33845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983615" y="3068955"/>
            <a:ext cx="327660" cy="33845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983615" y="3860800"/>
            <a:ext cx="327660" cy="33845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983615" y="4940935"/>
            <a:ext cx="327660" cy="33845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ldLvl="0" animBg="1"/>
      <p:bldP spid="5" grpId="0" bldLvl="0" animBg="1"/>
      <p:bldP spid="6" grpId="0" bldLvl="0" animBg="1"/>
      <p:bldP spid="7" grpId="0" bldLvl="0" animBg="1"/>
      <p:bldP spid="8" grpId="0" bldLvl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 descr="PPT 中职英语S10（教师用书）_668"/>
          <p:cNvPicPr>
            <a:picLocks noChangeAspect="1"/>
          </p:cNvPicPr>
          <p:nvPr/>
        </p:nvPicPr>
        <p:blipFill>
          <a:blip r:embed="rId1"/>
          <a:srcRect b="20688"/>
          <a:stretch>
            <a:fillRect/>
          </a:stretch>
        </p:blipFill>
        <p:spPr>
          <a:xfrm>
            <a:off x="767715" y="1268730"/>
            <a:ext cx="10649585" cy="4170045"/>
          </a:xfrm>
          <a:prstGeom prst="rect">
            <a:avLst/>
          </a:prstGeom>
        </p:spPr>
      </p:pic>
      <p:sp>
        <p:nvSpPr>
          <p:cNvPr id="2" name="矩形 1"/>
          <p:cNvSpPr/>
          <p:nvPr/>
        </p:nvSpPr>
        <p:spPr>
          <a:xfrm>
            <a:off x="983615" y="1268730"/>
            <a:ext cx="327660" cy="33845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983615" y="1988820"/>
            <a:ext cx="327660" cy="33845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911860" y="2708910"/>
            <a:ext cx="327660" cy="33845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983615" y="3573145"/>
            <a:ext cx="327660" cy="33845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983615" y="4293235"/>
            <a:ext cx="327660" cy="33845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ldLvl="0" animBg="1"/>
      <p:bldP spid="5" grpId="0" bldLvl="0" animBg="1"/>
      <p:bldP spid="6" grpId="0" bldLvl="0" animBg="1"/>
      <p:bldP spid="7" grpId="0" bldLvl="0" animBg="1"/>
      <p:bldP spid="8" grpId="0" bldLvl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 descr="PPT 中职英语S10（教师用书）_669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0890" y="800100"/>
            <a:ext cx="10649585" cy="5257800"/>
          </a:xfrm>
          <a:prstGeom prst="rect">
            <a:avLst/>
          </a:prstGeom>
        </p:spPr>
      </p:pic>
      <p:sp>
        <p:nvSpPr>
          <p:cNvPr id="2" name="矩形 1"/>
          <p:cNvSpPr/>
          <p:nvPr/>
        </p:nvSpPr>
        <p:spPr>
          <a:xfrm>
            <a:off x="983615" y="1124585"/>
            <a:ext cx="327660" cy="33845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983615" y="2708910"/>
            <a:ext cx="327660" cy="33845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983615" y="3789045"/>
            <a:ext cx="327660" cy="33845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ldLvl="0" animBg="1"/>
      <p:bldP spid="5" grpId="0" bldLvl="0" animBg="1"/>
      <p:bldP spid="6" grpId="0" bldLvl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 descr="PPT 中职英语S10（教师用书）_670"/>
          <p:cNvPicPr>
            <a:picLocks noChangeAspect="1"/>
          </p:cNvPicPr>
          <p:nvPr/>
        </p:nvPicPr>
        <p:blipFill>
          <a:blip r:embed="rId1"/>
          <a:srcRect b="55290"/>
          <a:stretch>
            <a:fillRect/>
          </a:stretch>
        </p:blipFill>
        <p:spPr>
          <a:xfrm>
            <a:off x="770890" y="1844675"/>
            <a:ext cx="10649585" cy="2350770"/>
          </a:xfrm>
          <a:prstGeom prst="rect">
            <a:avLst/>
          </a:prstGeom>
        </p:spPr>
      </p:pic>
      <p:sp>
        <p:nvSpPr>
          <p:cNvPr id="2" name="矩形 1"/>
          <p:cNvSpPr/>
          <p:nvPr/>
        </p:nvSpPr>
        <p:spPr>
          <a:xfrm>
            <a:off x="983615" y="1825625"/>
            <a:ext cx="327660" cy="33845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983615" y="2924810"/>
            <a:ext cx="327660" cy="33845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ldLvl="0" animBg="1"/>
      <p:bldP spid="5" grpId="0" bldLvl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 descr="PPT 中职英语S10（教师用书）_67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1525" y="800100"/>
            <a:ext cx="10649585" cy="5257800"/>
          </a:xfrm>
          <a:prstGeom prst="rect">
            <a:avLst/>
          </a:prstGeom>
        </p:spPr>
      </p:pic>
      <p:sp>
        <p:nvSpPr>
          <p:cNvPr id="2" name="矩形 1"/>
          <p:cNvSpPr/>
          <p:nvPr/>
        </p:nvSpPr>
        <p:spPr>
          <a:xfrm>
            <a:off x="3072130" y="1052830"/>
            <a:ext cx="521335" cy="35179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6600190" y="1844675"/>
            <a:ext cx="327660" cy="33845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1703705" y="2997200"/>
            <a:ext cx="327660" cy="33845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2999740" y="4509135"/>
            <a:ext cx="327660" cy="33845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2352040" y="5300980"/>
            <a:ext cx="327660" cy="28956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ldLvl="0" animBg="1"/>
      <p:bldP spid="5" grpId="0" bldLvl="0" animBg="1"/>
      <p:bldP spid="6" grpId="0" bldLvl="0" animBg="1"/>
      <p:bldP spid="7" grpId="0" bldLvl="0" animBg="1"/>
      <p:bldP spid="8" grpId="0" bldLvl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 descr="PPT 中职英语S10（教师用书）_67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0890" y="800100"/>
            <a:ext cx="10649585" cy="5257800"/>
          </a:xfrm>
          <a:prstGeom prst="rect">
            <a:avLst/>
          </a:prstGeom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 descr="PPT 中职英语S10（教师用书）_67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0890" y="800100"/>
            <a:ext cx="10649585" cy="5257800"/>
          </a:xfrm>
          <a:prstGeom prst="rect">
            <a:avLst/>
          </a:prstGeom>
        </p:spPr>
      </p:pic>
      <p:sp>
        <p:nvSpPr>
          <p:cNvPr id="2" name="矩形 1"/>
          <p:cNvSpPr/>
          <p:nvPr/>
        </p:nvSpPr>
        <p:spPr>
          <a:xfrm>
            <a:off x="983615" y="2493010"/>
            <a:ext cx="327660" cy="33845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911860" y="2831465"/>
            <a:ext cx="327660" cy="33845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983615" y="3169920"/>
            <a:ext cx="327660" cy="33845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983615" y="3573145"/>
            <a:ext cx="327660" cy="33845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983615" y="3911600"/>
            <a:ext cx="327660" cy="33845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>
            <a:off x="983615" y="4220845"/>
            <a:ext cx="327660" cy="33845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983615" y="4653280"/>
            <a:ext cx="327660" cy="33845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983615" y="4940935"/>
            <a:ext cx="327660" cy="33845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2" name="矩形 11"/>
          <p:cNvSpPr/>
          <p:nvPr/>
        </p:nvSpPr>
        <p:spPr>
          <a:xfrm>
            <a:off x="983615" y="5373370"/>
            <a:ext cx="327660" cy="33845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3" name="矩形 12"/>
          <p:cNvSpPr/>
          <p:nvPr/>
        </p:nvSpPr>
        <p:spPr>
          <a:xfrm>
            <a:off x="983615" y="5733415"/>
            <a:ext cx="327660" cy="33845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3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3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4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4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5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ldLvl="0" animBg="1"/>
      <p:bldP spid="5" grpId="0" bldLvl="0" animBg="1"/>
      <p:bldP spid="6" grpId="0" bldLvl="0" animBg="1"/>
      <p:bldP spid="7" grpId="0" bldLvl="0" animBg="1"/>
      <p:bldP spid="8" grpId="0" bldLvl="0" animBg="1"/>
      <p:bldP spid="9" grpId="0" bldLvl="0" animBg="1"/>
      <p:bldP spid="10" grpId="0" bldLvl="0" animBg="1"/>
      <p:bldP spid="11" grpId="0" bldLvl="0" animBg="1"/>
      <p:bldP spid="12" grpId="0" bldLvl="0" animBg="1"/>
      <p:bldP spid="13" grpId="0" bldLvl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5" name="图片 4" descr="（第二部分)小版心PDF修订页_3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2160" y="1052830"/>
            <a:ext cx="10647045" cy="5263515"/>
          </a:xfrm>
          <a:prstGeom prst="rect">
            <a:avLst/>
          </a:prstGeom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6" name="图片 5" descr="（第二部分)小版心PDF修订页_37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2160" y="980440"/>
            <a:ext cx="10647045" cy="5263515"/>
          </a:xfrm>
          <a:prstGeom prst="rect">
            <a:avLst/>
          </a:prstGeom>
        </p:spPr>
      </p:pic>
      <p:sp>
        <p:nvSpPr>
          <p:cNvPr id="7" name="矩形 6"/>
          <p:cNvSpPr/>
          <p:nvPr>
            <p:custDataLst>
              <p:tags r:id="rId2"/>
            </p:custDataLst>
          </p:nvPr>
        </p:nvSpPr>
        <p:spPr>
          <a:xfrm>
            <a:off x="983615" y="2132965"/>
            <a:ext cx="327660" cy="30734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矩形 7"/>
          <p:cNvSpPr/>
          <p:nvPr>
            <p:custDataLst>
              <p:tags r:id="rId3"/>
            </p:custDataLst>
          </p:nvPr>
        </p:nvSpPr>
        <p:spPr>
          <a:xfrm>
            <a:off x="983615" y="3275330"/>
            <a:ext cx="327660" cy="30734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9" name="矩形 8"/>
          <p:cNvSpPr/>
          <p:nvPr>
            <p:custDataLst>
              <p:tags r:id="rId4"/>
            </p:custDataLst>
          </p:nvPr>
        </p:nvSpPr>
        <p:spPr>
          <a:xfrm>
            <a:off x="983615" y="4004945"/>
            <a:ext cx="327660" cy="30734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ldLvl="0" animBg="1"/>
      <p:bldP spid="8" grpId="0" bldLvl="0" animBg="1"/>
      <p:bldP spid="9" grpId="0" bldLvl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2" name="矩形 1"/>
          <p:cNvSpPr/>
          <p:nvPr/>
        </p:nvSpPr>
        <p:spPr>
          <a:xfrm>
            <a:off x="983615" y="800100"/>
            <a:ext cx="327660" cy="33845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983615" y="2708910"/>
            <a:ext cx="327660" cy="33845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911860" y="4617720"/>
            <a:ext cx="327660" cy="33845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7" name="图片 6" descr="（第二部分)小版心PDF修订页_3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7715" y="1124585"/>
            <a:ext cx="10647045" cy="5263515"/>
          </a:xfrm>
          <a:prstGeom prst="rect">
            <a:avLst/>
          </a:prstGeom>
        </p:spPr>
      </p:pic>
      <p:sp>
        <p:nvSpPr>
          <p:cNvPr id="8" name="矩形 7"/>
          <p:cNvSpPr/>
          <p:nvPr>
            <p:custDataLst>
              <p:tags r:id="rId2"/>
            </p:custDataLst>
          </p:nvPr>
        </p:nvSpPr>
        <p:spPr>
          <a:xfrm>
            <a:off x="983615" y="2997200"/>
            <a:ext cx="327660" cy="30734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9" name="矩形 8"/>
          <p:cNvSpPr/>
          <p:nvPr>
            <p:custDataLst>
              <p:tags r:id="rId3"/>
            </p:custDataLst>
          </p:nvPr>
        </p:nvSpPr>
        <p:spPr>
          <a:xfrm>
            <a:off x="983615" y="1124585"/>
            <a:ext cx="327660" cy="30734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ldLvl="0" animBg="1"/>
      <p:bldP spid="5" grpId="0" bldLvl="0" animBg="1"/>
      <p:bldP spid="6" grpId="0" bldLvl="0" animBg="1"/>
      <p:bldP spid="8" grpId="0" bldLvl="0" animBg="1"/>
      <p:bldP spid="9" grpId="0" bldLvl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 descr="PPT 中职英语S10（教师用书）_678"/>
          <p:cNvPicPr>
            <a:picLocks noChangeAspect="1"/>
          </p:cNvPicPr>
          <p:nvPr/>
        </p:nvPicPr>
        <p:blipFill>
          <a:blip r:embed="rId1"/>
          <a:srcRect b="25604"/>
          <a:stretch>
            <a:fillRect/>
          </a:stretch>
        </p:blipFill>
        <p:spPr>
          <a:xfrm>
            <a:off x="771525" y="1196975"/>
            <a:ext cx="10649585" cy="3911600"/>
          </a:xfrm>
          <a:prstGeom prst="rect">
            <a:avLst/>
          </a:prstGeom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 descr="PPT 中职英语S10（教师用书）_679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0890" y="800100"/>
            <a:ext cx="10649585" cy="5257800"/>
          </a:xfrm>
          <a:prstGeom prst="rect">
            <a:avLst/>
          </a:prstGeom>
        </p:spPr>
      </p:pic>
      <p:sp>
        <p:nvSpPr>
          <p:cNvPr id="2" name="矩形 1"/>
          <p:cNvSpPr/>
          <p:nvPr/>
        </p:nvSpPr>
        <p:spPr>
          <a:xfrm>
            <a:off x="911860" y="4293235"/>
            <a:ext cx="327660" cy="33845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911860" y="4653280"/>
            <a:ext cx="327660" cy="33845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911860" y="4991735"/>
            <a:ext cx="327660" cy="33845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983615" y="5373370"/>
            <a:ext cx="327660" cy="33845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983615" y="5661025"/>
            <a:ext cx="327660" cy="33845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ldLvl="0" animBg="1"/>
      <p:bldP spid="5" grpId="0" bldLvl="0" animBg="1"/>
      <p:bldP spid="6" grpId="0" bldLvl="0" animBg="1"/>
      <p:bldP spid="7" grpId="0" bldLvl="0" animBg="1"/>
      <p:bldP spid="8" grpId="0" bldLvl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 descr="PPT 中职英语S10（教师用书）_680"/>
          <p:cNvPicPr>
            <a:picLocks noChangeAspect="1"/>
          </p:cNvPicPr>
          <p:nvPr/>
        </p:nvPicPr>
        <p:blipFill>
          <a:blip r:embed="rId1"/>
          <a:srcRect b="24976"/>
          <a:stretch>
            <a:fillRect/>
          </a:stretch>
        </p:blipFill>
        <p:spPr>
          <a:xfrm>
            <a:off x="767715" y="1196975"/>
            <a:ext cx="10649585" cy="3944620"/>
          </a:xfrm>
          <a:prstGeom prst="rect">
            <a:avLst/>
          </a:prstGeom>
        </p:spPr>
      </p:pic>
      <p:sp>
        <p:nvSpPr>
          <p:cNvPr id="2" name="矩形 1"/>
          <p:cNvSpPr/>
          <p:nvPr/>
        </p:nvSpPr>
        <p:spPr>
          <a:xfrm>
            <a:off x="1271905" y="2277110"/>
            <a:ext cx="2590800" cy="33845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1008380" y="3068955"/>
            <a:ext cx="3649980" cy="30099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1095375" y="3789045"/>
            <a:ext cx="4460240" cy="33845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4509135" y="4220845"/>
            <a:ext cx="2444115" cy="29273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1841500" y="4546600"/>
            <a:ext cx="2233295" cy="34861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ldLvl="0" animBg="1"/>
      <p:bldP spid="5" grpId="0" bldLvl="0" animBg="1"/>
      <p:bldP spid="6" grpId="0" bldLvl="0" animBg="1"/>
      <p:bldP spid="7" grpId="0" bldLvl="0" animBg="1"/>
      <p:bldP spid="8" grpId="0" bldLvl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 descr="PPT 中职英语S10（教师用书）_68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1525" y="1268730"/>
            <a:ext cx="10649585" cy="5257800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551815" y="438785"/>
            <a:ext cx="6907530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400" b="1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第二节</a:t>
            </a:r>
            <a:r>
              <a:rPr lang="en-US" altLang="zh-CN" sz="2400" b="1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</a:t>
            </a:r>
            <a:r>
              <a:rPr lang="zh-CN" altLang="en-US" sz="2400" b="1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应用文写作</a:t>
            </a:r>
            <a:endParaRPr lang="zh-CN" altLang="en-US" sz="2400" b="1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r>
              <a:rPr lang="zh-CN" altLang="en-US" sz="2400">
                <a:latin typeface="楷体" panose="02010609060101010101" charset="-122"/>
                <a:ea typeface="楷体" panose="02010609060101010101" charset="-122"/>
              </a:rPr>
              <a:t>根据括号里的中文信息将下面文章补充完整。</a:t>
            </a:r>
            <a:endParaRPr lang="zh-CN" altLang="en-US" sz="2400"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3648075" y="1580515"/>
            <a:ext cx="756920" cy="30353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9480550" y="1917065"/>
            <a:ext cx="1313815" cy="32131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8969375" y="2277110"/>
            <a:ext cx="1171575" cy="30035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9840595" y="2637155"/>
            <a:ext cx="1579880" cy="31305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>
            <a:off x="3648075" y="3357245"/>
            <a:ext cx="973455" cy="30035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4324985" y="3747770"/>
            <a:ext cx="1016000" cy="25400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9840595" y="4077335"/>
            <a:ext cx="1435100" cy="27559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2" name="矩形 11"/>
          <p:cNvSpPr/>
          <p:nvPr/>
        </p:nvSpPr>
        <p:spPr>
          <a:xfrm>
            <a:off x="5260340" y="4797425"/>
            <a:ext cx="1569720" cy="27432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3" name="矩形 12"/>
          <p:cNvSpPr/>
          <p:nvPr/>
        </p:nvSpPr>
        <p:spPr>
          <a:xfrm>
            <a:off x="6168390" y="5121910"/>
            <a:ext cx="756920" cy="26352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4" name="矩形 13"/>
          <p:cNvSpPr/>
          <p:nvPr/>
        </p:nvSpPr>
        <p:spPr>
          <a:xfrm>
            <a:off x="3078480" y="5445125"/>
            <a:ext cx="854075" cy="33147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3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3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4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4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5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ldLvl="0" animBg="1"/>
      <p:bldP spid="6" grpId="0" bldLvl="0" animBg="1"/>
      <p:bldP spid="7" grpId="0" bldLvl="0" animBg="1"/>
      <p:bldP spid="8" grpId="0" bldLvl="0" animBg="1"/>
      <p:bldP spid="9" grpId="0" bldLvl="0" animBg="1"/>
      <p:bldP spid="10" grpId="0" bldLvl="0" animBg="1"/>
      <p:bldP spid="11" grpId="0" bldLvl="0" animBg="1"/>
      <p:bldP spid="12" grpId="0" bldLvl="0" animBg="1"/>
      <p:bldP spid="13" grpId="0" bldLvl="0" animBg="1"/>
      <p:bldP spid="14" grpId="0" bldLvl="0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37890" name="图片 37889" descr="end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23782" y="2420408"/>
            <a:ext cx="11129433" cy="149860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081"/>
  <p:tag name="KSO_WM_TEMPLATE_MASTER_TYPE" val="0"/>
  <p:tag name="KSO_WM_TEMPLATE_COLOR_TYPE" val="1"/>
  <p:tag name="KSO_WM_UNIT_SHOW_EDIT_AREA_INDICATION" val="1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24.xml><?xml version="1.0" encoding="utf-8"?>
<p:tagLst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081"/>
  <p:tag name="KSO_WM_TEMPLATE_MASTER_TYPE" val="0"/>
  <p:tag name="KSO_WM_TEMPLATE_COLOR_TYPE" val="1"/>
  <p:tag name="KSO_WM_UNIT_SHOW_EDIT_AREA_INDICATION" val="1"/>
</p:tagLst>
</file>

<file path=ppt/tags/tag125.xml><?xml version="1.0" encoding="utf-8"?>
<p:tagLst xmlns:p="http://schemas.openxmlformats.org/presentationml/2006/main">
  <p:tag name="KSO_WM_BEAUTIFY_FLAG" val=""/>
</p:tagLst>
</file>

<file path=ppt/tags/tag126.xml><?xml version="1.0" encoding="utf-8"?>
<p:tagLst xmlns:p="http://schemas.openxmlformats.org/presentationml/2006/main">
  <p:tag name="KSO_WM_BEAUTIFY_FLAG" val=""/>
</p:tagLst>
</file>

<file path=ppt/tags/tag127.xml><?xml version="1.0" encoding="utf-8"?>
<p:tagLst xmlns:p="http://schemas.openxmlformats.org/presentationml/2006/main">
  <p:tag name="KSO_WM_BEAUTIFY_FLAG" val=""/>
</p:tagLst>
</file>

<file path=ppt/tags/tag128.xml><?xml version="1.0" encoding="utf-8"?>
<p:tagLst xmlns:p="http://schemas.openxmlformats.org/presentationml/2006/main">
  <p:tag name="KSO_WM_BEAUTIFY_FLAG" val=""/>
</p:tagLst>
</file>

<file path=ppt/tags/tag129.xml><?xml version="1.0" encoding="utf-8"?>
<p:tagLst xmlns:p="http://schemas.openxmlformats.org/presentationml/2006/main">
  <p:tag name="KSO_WM_BEAUTIFY_FLAG" val=""/>
</p:tagLst>
</file>

<file path=ppt/tags/tag130.xml><?xml version="1.0" encoding="utf-8"?>
<p:tagLst xmlns:p="http://schemas.openxmlformats.org/presentationml/2006/main">
  <p:tag name="KSO_WM_BEAUTIFY_FLAG" val=""/>
</p:tagLst>
</file>

<file path=ppt/tags/tag131.xml><?xml version="1.0" encoding="utf-8"?>
<p:tagLst xmlns:p="http://schemas.openxmlformats.org/presentationml/2006/main">
  <p:tag name="KSO_WM_BEAUTIFY_FLAG" val=""/>
</p:tagLst>
</file>

<file path=ppt/tags/tag132.xml><?xml version="1.0" encoding="utf-8"?>
<p:tagLst xmlns:p="http://schemas.openxmlformats.org/presentationml/2006/main">
  <p:tag name="KSO_WM_BEAUTIFY_FLAG" val=""/>
</p:tagLst>
</file>

<file path=ppt/tags/tag133.xml><?xml version="1.0" encoding="utf-8"?>
<p:tagLst xmlns:p="http://schemas.openxmlformats.org/presentationml/2006/main">
  <p:tag name="KSO_WM_BEAUTIFY_FLAG" val=""/>
</p:tagLst>
</file>

<file path=ppt/tags/tag134.xml><?xml version="1.0" encoding="utf-8"?>
<p:tagLst xmlns:p="http://schemas.openxmlformats.org/presentationml/2006/main">
  <p:tag name="KSO_WM_BEAUTIFY_FLAG" val=""/>
</p:tagLst>
</file>

<file path=ppt/tags/tag135.xml><?xml version="1.0" encoding="utf-8"?>
<p:tagLst xmlns:p="http://schemas.openxmlformats.org/presentationml/2006/main">
  <p:tag name="KSO_WM_BEAUTIFY_FLAG" val=""/>
</p:tagLst>
</file>

<file path=ppt/tags/tag136.xml><?xml version="1.0" encoding="utf-8"?>
<p:tagLst xmlns:p="http://schemas.openxmlformats.org/presentationml/2006/main">
  <p:tag name="KSO_WM_BEAUTIFY_FLAG" val=""/>
</p:tagLst>
</file>

<file path=ppt/tags/tag137.xml><?xml version="1.0" encoding="utf-8"?>
<p:tagLst xmlns:p="http://schemas.openxmlformats.org/presentationml/2006/main">
  <p:tag name="KSO_WM_BEAUTIFY_FLAG" val=""/>
</p:tagLst>
</file>

<file path=ppt/tags/tag138.xml><?xml version="1.0" encoding="utf-8"?>
<p:tagLst xmlns:p="http://schemas.openxmlformats.org/presentationml/2006/main">
  <p:tag name="KSO_WM_BEAUTIFY_FLAG" val=""/>
</p:tagLst>
</file>

<file path=ppt/tags/tag139.xml><?xml version="1.0" encoding="utf-8"?>
<p:tagLst xmlns:p="http://schemas.openxmlformats.org/presentationml/2006/main">
  <p:tag name="COMMONDATA" val="eyJoZGlkIjoiZTU0YmYyNWIxMTBjMzNmYjc5NjUwNjM3MjQ5MjM2Y2EifQ=="/>
  <p:tag name="KSO_WPP_MARK_KEY" val="ff9f2912-157c-4fc4-88b7-95a288a4ff60"/>
</p:tagLst>
</file>

<file path=ppt/theme/theme1.xml><?xml version="1.0" encoding="utf-8"?>
<a:theme xmlns:a="http://schemas.openxmlformats.org/drawingml/2006/main" name="2_Office 主题">
  <a:themeElements>
    <a:clrScheme name="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3C1DA"/>
      </a:accent5>
      <a:accent6>
        <a:srgbClr val="AC4744"/>
      </a:accent6>
      <a:hlink>
        <a:srgbClr val="0000FF"/>
      </a:hlink>
      <a:folHlink>
        <a:srgbClr val="800080"/>
      </a:folHlink>
    </a:clrScheme>
    <a:fontScheme name="">
      <a:majorFont>
        <a:latin typeface="Calibri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raClrSchemeLst>
    <a:extraClrScheme>
      <a:clrScheme name="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3C1DA"/>
        </a:accent5>
        <a:accent6>
          <a:srgbClr val="AC4744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9_Office 主题">
  <a:themeElements>
    <a:clrScheme name="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3C1DA"/>
      </a:accent5>
      <a:accent6>
        <a:srgbClr val="AC4744"/>
      </a:accent6>
      <a:hlink>
        <a:srgbClr val="0000FF"/>
      </a:hlink>
      <a:folHlink>
        <a:srgbClr val="800080"/>
      </a:folHlink>
    </a:clrScheme>
    <a:fontScheme name="">
      <a:majorFont>
        <a:latin typeface="Calibri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raClrSchemeLst>
    <a:extraClrScheme>
      <a:clrScheme name="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3C1DA"/>
        </a:accent5>
        <a:accent6>
          <a:srgbClr val="AC4744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3_Office 主题">
  <a:themeElements>
    <a:clrScheme name="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3C1DA"/>
      </a:accent5>
      <a:accent6>
        <a:srgbClr val="AC4744"/>
      </a:accent6>
      <a:hlink>
        <a:srgbClr val="0000FF"/>
      </a:hlink>
      <a:folHlink>
        <a:srgbClr val="800080"/>
      </a:folHlink>
    </a:clrScheme>
    <a:fontScheme name="">
      <a:majorFont>
        <a:latin typeface="Calibri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raClrSchemeLst>
    <a:extraClrScheme>
      <a:clrScheme name="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3C1DA"/>
        </a:accent5>
        <a:accent6>
          <a:srgbClr val="AC4744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1_自定义设计方案">
  <a:themeElements>
    <a:clrScheme name="新版空白演示配色">
      <a:dk1>
        <a:sysClr val="windowText" lastClr="000000"/>
      </a:dk1>
      <a:lt1>
        <a:sysClr val="window" lastClr="FFFFFF"/>
      </a:lt1>
      <a:dk2>
        <a:srgbClr val="0F1423"/>
      </a:dk2>
      <a:lt2>
        <a:srgbClr val="FFFFFF"/>
      </a:lt2>
      <a:accent1>
        <a:srgbClr val="6096E6"/>
      </a:accent1>
      <a:accent2>
        <a:srgbClr val="58B6E5"/>
      </a:accent2>
      <a:accent3>
        <a:srgbClr val="56CA95"/>
      </a:accent3>
      <a:accent4>
        <a:srgbClr val="FFBA55"/>
      </a:accent4>
      <a:accent5>
        <a:srgbClr val="F18870"/>
      </a:accent5>
      <a:accent6>
        <a:srgbClr val="EC5F74"/>
      </a:accent6>
      <a:hlink>
        <a:srgbClr val="0563C1"/>
      </a:hlink>
      <a:folHlink>
        <a:srgbClr val="954D72"/>
      </a:folHlink>
    </a:clrScheme>
    <a:fontScheme name="自定义 9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1_Office 主题">
  <a:themeElements>
    <a:clrScheme name="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3C1DA"/>
      </a:accent5>
      <a:accent6>
        <a:srgbClr val="AC4744"/>
      </a:accent6>
      <a:hlink>
        <a:srgbClr val="0000FF"/>
      </a:hlink>
      <a:folHlink>
        <a:srgbClr val="800080"/>
      </a:folHlink>
    </a:clrScheme>
    <a:fontScheme name="">
      <a:majorFont>
        <a:latin typeface="Calibri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raClrSchemeLst>
    <a:extraClrScheme>
      <a:clrScheme name="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3C1DA"/>
        </a:accent5>
        <a:accent6>
          <a:srgbClr val="AC4744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4_Office 主题">
  <a:themeElements>
    <a:clrScheme name="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3C1DA"/>
      </a:accent5>
      <a:accent6>
        <a:srgbClr val="AC4744"/>
      </a:accent6>
      <a:hlink>
        <a:srgbClr val="0000FF"/>
      </a:hlink>
      <a:folHlink>
        <a:srgbClr val="800080"/>
      </a:folHlink>
    </a:clrScheme>
    <a:fontScheme name="">
      <a:majorFont>
        <a:latin typeface="Calibri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raClrSchemeLst>
    <a:extraClrScheme>
      <a:clrScheme name="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3C1DA"/>
        </a:accent5>
        <a:accent6>
          <a:srgbClr val="AC4744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10_Office 主题">
  <a:themeElements>
    <a:clrScheme name="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3C1DA"/>
      </a:accent5>
      <a:accent6>
        <a:srgbClr val="AC4744"/>
      </a:accent6>
      <a:hlink>
        <a:srgbClr val="0000FF"/>
      </a:hlink>
      <a:folHlink>
        <a:srgbClr val="800080"/>
      </a:folHlink>
    </a:clrScheme>
    <a:fontScheme name="">
      <a:majorFont>
        <a:latin typeface="Calibri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raClrSchemeLst>
    <a:extraClrScheme>
      <a:clrScheme name="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3C1DA"/>
        </a:accent5>
        <a:accent6>
          <a:srgbClr val="AC4744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5_Office 主题">
  <a:themeElements>
    <a:clrScheme name="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3C1DA"/>
      </a:accent5>
      <a:accent6>
        <a:srgbClr val="AC4744"/>
      </a:accent6>
      <a:hlink>
        <a:srgbClr val="0000FF"/>
      </a:hlink>
      <a:folHlink>
        <a:srgbClr val="800080"/>
      </a:folHlink>
    </a:clrScheme>
    <a:fontScheme name="">
      <a:majorFont>
        <a:latin typeface="Calibri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raClrSchemeLst>
    <a:extraClrScheme>
      <a:clrScheme name="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3C1DA"/>
        </a:accent5>
        <a:accent6>
          <a:srgbClr val="AC4744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6_Office 主题">
  <a:themeElements>
    <a:clrScheme name="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3C1DA"/>
      </a:accent5>
      <a:accent6>
        <a:srgbClr val="AC4744"/>
      </a:accent6>
      <a:hlink>
        <a:srgbClr val="0000FF"/>
      </a:hlink>
      <a:folHlink>
        <a:srgbClr val="800080"/>
      </a:folHlink>
    </a:clrScheme>
    <a:fontScheme name="">
      <a:majorFont>
        <a:latin typeface="Calibri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raClrSchemeLst>
    <a:extraClrScheme>
      <a:clrScheme name="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3C1DA"/>
        </a:accent5>
        <a:accent6>
          <a:srgbClr val="AC4744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自定义设计方案">
  <a:themeElements>
    <a:clrScheme name="新版空白演示配色">
      <a:dk1>
        <a:sysClr val="windowText" lastClr="000000"/>
      </a:dk1>
      <a:lt1>
        <a:sysClr val="window" lastClr="FFFFFF"/>
      </a:lt1>
      <a:dk2>
        <a:srgbClr val="0F1423"/>
      </a:dk2>
      <a:lt2>
        <a:srgbClr val="FFFFFF"/>
      </a:lt2>
      <a:accent1>
        <a:srgbClr val="6096E6"/>
      </a:accent1>
      <a:accent2>
        <a:srgbClr val="58B6E5"/>
      </a:accent2>
      <a:accent3>
        <a:srgbClr val="56CA95"/>
      </a:accent3>
      <a:accent4>
        <a:srgbClr val="FFBA55"/>
      </a:accent4>
      <a:accent5>
        <a:srgbClr val="F18870"/>
      </a:accent5>
      <a:accent6>
        <a:srgbClr val="EC5F74"/>
      </a:accent6>
      <a:hlink>
        <a:srgbClr val="0563C1"/>
      </a:hlink>
      <a:folHlink>
        <a:srgbClr val="954D72"/>
      </a:folHlink>
    </a:clrScheme>
    <a:fontScheme name="自定义 9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7_Office 主题">
  <a:themeElements>
    <a:clrScheme name="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3C1DA"/>
      </a:accent5>
      <a:accent6>
        <a:srgbClr val="AC4744"/>
      </a:accent6>
      <a:hlink>
        <a:srgbClr val="0000FF"/>
      </a:hlink>
      <a:folHlink>
        <a:srgbClr val="800080"/>
      </a:folHlink>
    </a:clrScheme>
    <a:fontScheme name="">
      <a:majorFont>
        <a:latin typeface="Calibri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raClrSchemeLst>
    <a:extraClrScheme>
      <a:clrScheme name="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3C1DA"/>
        </a:accent5>
        <a:accent6>
          <a:srgbClr val="AC4744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8_Office 主题">
  <a:themeElements>
    <a:clrScheme name="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3C1DA"/>
      </a:accent5>
      <a:accent6>
        <a:srgbClr val="AC4744"/>
      </a:accent6>
      <a:hlink>
        <a:srgbClr val="0000FF"/>
      </a:hlink>
      <a:folHlink>
        <a:srgbClr val="800080"/>
      </a:folHlink>
    </a:clrScheme>
    <a:fontScheme name="">
      <a:majorFont>
        <a:latin typeface="Calibri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raClrSchemeLst>
    <a:extraClrScheme>
      <a:clrScheme name="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3C1DA"/>
        </a:accent5>
        <a:accent6>
          <a:srgbClr val="AC4744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71</Words>
  <Application>WPS 演示</Application>
  <PresentationFormat>在屏幕上显示</PresentationFormat>
  <Paragraphs>15</Paragraphs>
  <Slides>41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12</vt:i4>
      </vt:variant>
      <vt:variant>
        <vt:lpstr>幻灯片标题</vt:lpstr>
      </vt:variant>
      <vt:variant>
        <vt:i4>41</vt:i4>
      </vt:variant>
    </vt:vector>
  </HeadingPairs>
  <TitlesOfParts>
    <vt:vector size="65" baseType="lpstr">
      <vt:lpstr>Arial</vt:lpstr>
      <vt:lpstr>宋体</vt:lpstr>
      <vt:lpstr>Wingdings</vt:lpstr>
      <vt:lpstr>Calibri</vt:lpstr>
      <vt:lpstr>黑体</vt:lpstr>
      <vt:lpstr>楷体_GB2312</vt:lpstr>
      <vt:lpstr>Times New Roman</vt:lpstr>
      <vt:lpstr>Wingdings</vt:lpstr>
      <vt:lpstr>隶书</vt:lpstr>
      <vt:lpstr>微软雅黑</vt:lpstr>
      <vt:lpstr>Arial Unicode MS</vt:lpstr>
      <vt:lpstr>楷体</vt:lpstr>
      <vt:lpstr>2_Office 主题</vt:lpstr>
      <vt:lpstr>9_Office 主题</vt:lpstr>
      <vt:lpstr>3_Office 主题</vt:lpstr>
      <vt:lpstr>1_自定义设计方案</vt:lpstr>
      <vt:lpstr>1_Office 主题</vt:lpstr>
      <vt:lpstr>4_Office 主题</vt:lpstr>
      <vt:lpstr>10_Office 主题</vt:lpstr>
      <vt:lpstr>5_Office 主题</vt:lpstr>
      <vt:lpstr>6_Office 主题</vt:lpstr>
      <vt:lpstr>自定义设计方案</vt:lpstr>
      <vt:lpstr>7_Office 主题</vt:lpstr>
      <vt:lpstr>8_Office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幻灯片 1</dc:title>
  <dc:creator>Weiwei</dc:creator>
  <cp:lastModifiedBy>Administrator</cp:lastModifiedBy>
  <cp:revision>270</cp:revision>
  <dcterms:created xsi:type="dcterms:W3CDTF">2012-04-23T02:18:00Z</dcterms:created>
  <dcterms:modified xsi:type="dcterms:W3CDTF">2023-06-25T07:02:34Z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2052-11.1.0.14309</vt:lpwstr>
  </property>
  <property fmtid="{D5CDD505-2E9C-101B-9397-08002B2CF9AE}" pid="3" name="ICV">
    <vt:lpwstr>95235BAC3DFA406EABFC015714334095</vt:lpwstr>
  </property>
</Properties>
</file>