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73" r:id="rId9"/>
    <p:sldMasterId id="2147483685" r:id="rId10"/>
    <p:sldMasterId id="2147483697" r:id="rId11"/>
  </p:sldMasterIdLst>
  <p:sldIdLst>
    <p:sldId id="256" r:id="rId12"/>
    <p:sldId id="257" r:id="rId13"/>
    <p:sldId id="258" r:id="rId14"/>
    <p:sldId id="259" r:id="rId15"/>
    <p:sldId id="509" r:id="rId16"/>
    <p:sldId id="542" r:id="rId17"/>
    <p:sldId id="510" r:id="rId18"/>
    <p:sldId id="511" r:id="rId19"/>
    <p:sldId id="580" r:id="rId20"/>
    <p:sldId id="513" r:id="rId21"/>
    <p:sldId id="514" r:id="rId22"/>
    <p:sldId id="515" r:id="rId23"/>
    <p:sldId id="516" r:id="rId24"/>
    <p:sldId id="517" r:id="rId25"/>
    <p:sldId id="518" r:id="rId26"/>
    <p:sldId id="519" r:id="rId27"/>
    <p:sldId id="520" r:id="rId28"/>
    <p:sldId id="543" r:id="rId29"/>
    <p:sldId id="521" r:id="rId30"/>
    <p:sldId id="522" r:id="rId31"/>
    <p:sldId id="523" r:id="rId32"/>
    <p:sldId id="524" r:id="rId33"/>
    <p:sldId id="525" r:id="rId34"/>
    <p:sldId id="581" r:id="rId35"/>
    <p:sldId id="546" r:id="rId36"/>
    <p:sldId id="527" r:id="rId37"/>
    <p:sldId id="528" r:id="rId38"/>
    <p:sldId id="544" r:id="rId39"/>
    <p:sldId id="529" r:id="rId40"/>
    <p:sldId id="530" r:id="rId41"/>
    <p:sldId id="531" r:id="rId42"/>
    <p:sldId id="532" r:id="rId43"/>
    <p:sldId id="545" r:id="rId44"/>
    <p:sldId id="533" r:id="rId45"/>
    <p:sldId id="582" r:id="rId46"/>
    <p:sldId id="535" r:id="rId47"/>
    <p:sldId id="536" r:id="rId48"/>
    <p:sldId id="537" r:id="rId49"/>
    <p:sldId id="538" r:id="rId50"/>
    <p:sldId id="539" r:id="rId51"/>
    <p:sldId id="540" r:id="rId52"/>
    <p:sldId id="541" r:id="rId53"/>
    <p:sldId id="317" r:id="rId54"/>
  </p:sldIdLst>
  <p:sldSz cx="12192000" cy="6858000"/>
  <p:notesSz cx="6858000" cy="9144000"/>
  <p:custDataLst>
    <p:tags r:id="rId5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6" userDrawn="1">
          <p15:clr>
            <a:srgbClr val="A4A3A4"/>
          </p15:clr>
        </p15:guide>
        <p15:guide id="2" pos="38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226"/>
        <p:guide pos="38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8" Type="http://schemas.openxmlformats.org/officeDocument/2006/relationships/tags" Target="tags/tag64.xml"/><Relationship Id="rId57" Type="http://schemas.openxmlformats.org/officeDocument/2006/relationships/tableStyles" Target="tableStyles.xml"/><Relationship Id="rId56" Type="http://schemas.openxmlformats.org/officeDocument/2006/relationships/viewProps" Target="viewProps.xml"/><Relationship Id="rId55" Type="http://schemas.openxmlformats.org/officeDocument/2006/relationships/presProps" Target="presProps.xml"/><Relationship Id="rId54" Type="http://schemas.openxmlformats.org/officeDocument/2006/relationships/slide" Target="slides/slide43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8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8" Type="http://schemas.openxmlformats.org/officeDocument/2006/relationships/theme" Target="../theme/theme8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2" Type="http://schemas.openxmlformats.org/officeDocument/2006/relationships/theme" Target="../theme/theme9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1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4" Type="http://schemas.openxmlformats.org/officeDocument/2006/relationships/theme" Target="../theme/theme10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en-US" sz="2135" i="1" dirty="0">
              <a:solidFill>
                <a:srgbClr val="0099FF"/>
              </a:solidFill>
              <a:latin typeface="Times New Roman" panose="02020603050405020304" charset="0"/>
              <a:ea typeface="黑体" panose="02010600030101010101" pitchFamily="49" charset="-122"/>
              <a:cs typeface="Times New Roman" panose="02020603050405020304" charset="0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重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难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语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法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回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顾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过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演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6923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单元闯关练习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A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5259705" cy="911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单元闯关练习</a:t>
            </a:r>
            <a:r>
              <a:rPr lang="en-US" altLang="zh-CN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</a:t>
            </a:r>
            <a:r>
              <a:rPr lang="zh-CN" altLang="en-US" sz="5330" dirty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卷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基础模块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1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en-US" sz="2135" i="1" dirty="0">
                <a:solidFill>
                  <a:srgbClr val="0099FF"/>
                </a:solidFill>
                <a:latin typeface="Times New Roman" panose="02020603050405020304" charset="0"/>
                <a:ea typeface="黑体" panose="02010600030101010101" pitchFamily="49" charset="-122"/>
                <a:cs typeface="Times New Roman" panose="02020603050405020304" charset="0"/>
                <a:sym typeface="+mn-ea"/>
              </a:rPr>
              <a:t>Units 3~4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7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4.jpeg"/><Relationship Id="rId1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52.png"/><Relationship Id="rId1" Type="http://schemas.openxmlformats.org/officeDocument/2006/relationships/tags" Target="../tags/tag6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英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872038" y="1916642"/>
            <a:ext cx="2978785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基础模块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4800177" y="3212254"/>
            <a:ext cx="289687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r>
              <a:rPr 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charset="0"/>
                <a:ea typeface="隶书" panose="02010509060101010101" pitchFamily="1" charset="-122"/>
                <a:cs typeface="Times New Roman" panose="02020603050405020304" charset="0"/>
              </a:rPr>
              <a:t>Units 3~4</a:t>
            </a:r>
            <a:endParaRPr 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charset="0"/>
              <a:ea typeface="隶书" panose="02010509060101010101" pitchFamily="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 中职英语S10（教师用书）_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798195"/>
            <a:ext cx="10646410" cy="526097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3287395" y="1078230"/>
            <a:ext cx="93599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9313545" y="1052830"/>
            <a:ext cx="1416050" cy="3454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3000375" y="1413510"/>
            <a:ext cx="136398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8736330" y="1417320"/>
            <a:ext cx="194564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3360420" y="1773555"/>
            <a:ext cx="1073150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8902700" y="1742440"/>
            <a:ext cx="1063625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2999740" y="2107565"/>
            <a:ext cx="1063625" cy="2711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2927350" y="2442845"/>
            <a:ext cx="1063625" cy="2628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8903970" y="2400300"/>
            <a:ext cx="1612900" cy="309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3503295" y="2755900"/>
            <a:ext cx="180975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3503295" y="3060065"/>
            <a:ext cx="132588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4223385" y="3403600"/>
            <a:ext cx="180276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7481570" y="3423920"/>
            <a:ext cx="1063625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2520950" y="3745865"/>
            <a:ext cx="166116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8112125" y="3747135"/>
            <a:ext cx="130556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439670" y="4080510"/>
            <a:ext cx="1428750" cy="2813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7823835" y="4076065"/>
            <a:ext cx="1226820" cy="2870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2927350" y="4382135"/>
            <a:ext cx="2284095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8040370" y="4403725"/>
            <a:ext cx="155321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2639695" y="4725035"/>
            <a:ext cx="129730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8256270" y="4719320"/>
            <a:ext cx="156337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2644140" y="5052695"/>
            <a:ext cx="2048510" cy="3003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8050530" y="2076450"/>
            <a:ext cx="1840865" cy="3022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8976995" y="2763520"/>
            <a:ext cx="1827530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8688070" y="3064510"/>
            <a:ext cx="193040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984490" y="5052695"/>
            <a:ext cx="106616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711450" y="5398135"/>
            <a:ext cx="1015365" cy="284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823835" y="5374640"/>
            <a:ext cx="1152525" cy="2921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780665" y="5736590"/>
            <a:ext cx="1070610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823835" y="5734685"/>
            <a:ext cx="1050290" cy="2755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58" grpId="0" bldLvl="0" animBg="1"/>
      <p:bldP spid="3" grpId="0" bldLvl="0" animBg="1"/>
      <p:bldP spid="4" grpId="0" bldLvl="0" animBg="1"/>
      <p:bldP spid="5" grpId="0" bldLvl="0" animBg="1"/>
      <p:bldP spid="7" grpId="0" bldLvl="0" animBg="1"/>
      <p:bldP spid="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4727575" y="1052830"/>
            <a:ext cx="4001135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438650" y="1471930"/>
            <a:ext cx="2784475" cy="2578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703705" y="1729740"/>
            <a:ext cx="161544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28215" y="2085340"/>
            <a:ext cx="1367155" cy="2857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985010" y="2420620"/>
            <a:ext cx="1511300" cy="2749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677670" y="2765425"/>
            <a:ext cx="1714500" cy="2686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755140" y="3069590"/>
            <a:ext cx="1160780" cy="2686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567305" y="3425190"/>
            <a:ext cx="2048510" cy="2686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135505" y="3752850"/>
            <a:ext cx="2048510" cy="280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007485" y="4076700"/>
            <a:ext cx="2048510" cy="284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791585" y="4404360"/>
            <a:ext cx="2168525" cy="2927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275330" y="4752975"/>
            <a:ext cx="2389505" cy="2673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222750" y="5036185"/>
            <a:ext cx="2310130" cy="3168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863215" y="5394960"/>
            <a:ext cx="1212850" cy="2832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918970" y="5730875"/>
            <a:ext cx="1238250" cy="277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1559560" y="4940935"/>
            <a:ext cx="2765425" cy="304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483610" y="5300980"/>
            <a:ext cx="1592580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559560" y="5668010"/>
            <a:ext cx="2457450" cy="345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ldLvl="0" animBg="1"/>
      <p:bldP spid="5" grpId="0" bldLvl="0" animBg="1"/>
      <p:bldP spid="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991360" y="1844675"/>
            <a:ext cx="2220595" cy="3454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936240" y="2276475"/>
            <a:ext cx="198374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35505" y="2626995"/>
            <a:ext cx="1445260" cy="3454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639695" y="2996565"/>
            <a:ext cx="1760220" cy="3454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一轮·英语 小版心 改红_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55370" y="2636520"/>
            <a:ext cx="2220595" cy="324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10945" y="3356610"/>
            <a:ext cx="2884170" cy="3562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71270" y="4149090"/>
            <a:ext cx="2623185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10945" y="4916805"/>
            <a:ext cx="4175125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127760" y="5669280"/>
            <a:ext cx="2220595" cy="3352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5" grpId="0" bldLvl="0" animBg="1"/>
      <p:bldP spid="7" grpId="0" bldLvl="0" animBg="1"/>
      <p:bldP spid="9" grpId="0" bldLvl="0" animBg="1"/>
      <p:bldP spid="1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343660" y="1897380"/>
            <a:ext cx="184785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671695" y="2636520"/>
            <a:ext cx="908685" cy="3378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08555" y="2996565"/>
            <a:ext cx="1103630" cy="3454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480820" y="3382010"/>
            <a:ext cx="1282065" cy="3200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5" grpId="0" bldLvl="0" animBg="1"/>
      <p:bldP spid="7" grpId="0" bldLvl="0" animBg="1"/>
      <p:bldP spid="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5"/>
          <p:cNvPicPr>
            <a:picLocks noChangeAspect="1"/>
          </p:cNvPicPr>
          <p:nvPr/>
        </p:nvPicPr>
        <p:blipFill>
          <a:blip r:embed="rId1"/>
          <a:srcRect b="34170"/>
          <a:stretch>
            <a:fillRect/>
          </a:stretch>
        </p:blipFill>
        <p:spPr>
          <a:xfrm>
            <a:off x="772795" y="1412875"/>
            <a:ext cx="10646410" cy="34632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357370" y="798195"/>
            <a:ext cx="1294765" cy="27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70960" y="1484630"/>
            <a:ext cx="2573020" cy="3454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118735" y="1916430"/>
            <a:ext cx="154178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626610" y="2246630"/>
            <a:ext cx="1025525" cy="3454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663565" y="2996565"/>
            <a:ext cx="1532890" cy="356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5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354705" y="1844675"/>
            <a:ext cx="2828290" cy="367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172460" y="2277745"/>
            <a:ext cx="1111885" cy="2794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991360" y="3429000"/>
            <a:ext cx="127635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447665" y="3429000"/>
            <a:ext cx="127635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336405" y="3429000"/>
            <a:ext cx="1758950" cy="3060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991360" y="3789045"/>
            <a:ext cx="139065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520055" y="3789045"/>
            <a:ext cx="255651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336405" y="3789045"/>
            <a:ext cx="139065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991360" y="4166870"/>
            <a:ext cx="139065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520055" y="4166870"/>
            <a:ext cx="139065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5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8"/>
          <p:cNvPicPr>
            <a:picLocks noChangeAspect="1"/>
          </p:cNvPicPr>
          <p:nvPr/>
        </p:nvPicPr>
        <p:blipFill>
          <a:blip r:embed="rId1"/>
          <a:srcRect b="6433"/>
          <a:stretch>
            <a:fillRect/>
          </a:stretch>
        </p:blipFill>
        <p:spPr>
          <a:xfrm>
            <a:off x="772795" y="798195"/>
            <a:ext cx="10646410" cy="49225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487170" y="2132965"/>
            <a:ext cx="139065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559560" y="2508885"/>
            <a:ext cx="1390650" cy="2838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487170" y="2853055"/>
            <a:ext cx="1390650" cy="331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487170" y="3213100"/>
            <a:ext cx="139065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065020" y="4292600"/>
            <a:ext cx="81280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295775" y="4274820"/>
            <a:ext cx="78232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671945" y="4274820"/>
            <a:ext cx="72072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1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863340" y="1124585"/>
            <a:ext cx="139065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254365" y="1124585"/>
            <a:ext cx="175387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135505" y="1501775"/>
            <a:ext cx="104457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72170" y="1493520"/>
            <a:ext cx="98679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72690" y="1916430"/>
            <a:ext cx="3171825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254365" y="1896110"/>
            <a:ext cx="1753870" cy="316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207260" y="2276475"/>
            <a:ext cx="2992120" cy="306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680325" y="2258695"/>
            <a:ext cx="90678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23795" y="2636520"/>
            <a:ext cx="139065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183880" y="2636520"/>
            <a:ext cx="174053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999740" y="3014345"/>
            <a:ext cx="91440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896225" y="3023870"/>
            <a:ext cx="139065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423795" y="3410585"/>
            <a:ext cx="139065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439920" y="3789045"/>
            <a:ext cx="139065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472690" y="4149090"/>
            <a:ext cx="139065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359785" y="4526915"/>
            <a:ext cx="139065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008120" y="4940935"/>
            <a:ext cx="1390650" cy="3282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703705" y="1844675"/>
            <a:ext cx="51943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703705" y="3789045"/>
            <a:ext cx="43815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991360" y="2276475"/>
            <a:ext cx="945515" cy="2736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007485" y="2251710"/>
            <a:ext cx="81216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96000" y="2251075"/>
            <a:ext cx="657860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030210" y="2251075"/>
            <a:ext cx="104838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503295" y="2636520"/>
            <a:ext cx="802640" cy="34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287395" y="3000375"/>
            <a:ext cx="749935" cy="323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143885" y="3429000"/>
            <a:ext cx="812165" cy="2724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1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1228725"/>
            <a:ext cx="10646410" cy="5260975"/>
          </a:xfrm>
          <a:prstGeom prst="rect">
            <a:avLst/>
          </a:prstGeom>
        </p:spPr>
      </p:pic>
      <p:pic>
        <p:nvPicPr>
          <p:cNvPr id="6" name="图片 5" descr="中职对口升学考试总复习  英语_1"/>
          <p:cNvPicPr>
            <a:picLocks noChangeAspect="1"/>
          </p:cNvPicPr>
          <p:nvPr/>
        </p:nvPicPr>
        <p:blipFill>
          <a:blip r:embed="rId2"/>
          <a:srcRect l="45959" t="2492" r="45660" b="91412"/>
          <a:stretch>
            <a:fillRect/>
          </a:stretch>
        </p:blipFill>
        <p:spPr>
          <a:xfrm>
            <a:off x="5520055" y="817880"/>
            <a:ext cx="906145" cy="30607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3"/>
          <p:cNvPicPr>
            <a:picLocks noChangeAspect="1"/>
          </p:cNvPicPr>
          <p:nvPr/>
        </p:nvPicPr>
        <p:blipFill>
          <a:blip r:embed="rId1"/>
          <a:srcRect b="61183"/>
          <a:stretch>
            <a:fillRect/>
          </a:stretch>
        </p:blipFill>
        <p:spPr>
          <a:xfrm>
            <a:off x="772795" y="1825625"/>
            <a:ext cx="10646410" cy="204216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一轮·英语 小版心 改红_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8"/>
          <p:cNvPicPr>
            <a:picLocks noChangeAspect="1"/>
          </p:cNvPicPr>
          <p:nvPr/>
        </p:nvPicPr>
        <p:blipFill>
          <a:blip r:embed="rId1"/>
          <a:srcRect t="5794"/>
          <a:stretch>
            <a:fillRect/>
          </a:stretch>
        </p:blipFill>
        <p:spPr>
          <a:xfrm>
            <a:off x="772795" y="1102995"/>
            <a:ext cx="10646410" cy="49561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2980" y="119697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91643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70891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86270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494093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79819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91643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70891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415030"/>
            <a:ext cx="257810" cy="363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422084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2980" y="119697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34886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386080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2980" y="76644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34886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2980" y="119697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91643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70891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2980" y="342900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530098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615" y="79819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54813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3615" y="229806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06895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386080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703705" y="198882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703705" y="270891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95550" y="393319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631315" y="4653280"/>
            <a:ext cx="257810" cy="3282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791585" y="544512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对口升学考试总复习  英语_3"/>
          <p:cNvPicPr>
            <a:picLocks noChangeAspect="1"/>
          </p:cNvPicPr>
          <p:nvPr/>
        </p:nvPicPr>
        <p:blipFill>
          <a:blip r:embed="rId1"/>
          <a:srcRect l="1067" t="1343" r="84748" b="94769"/>
          <a:stretch>
            <a:fillRect/>
          </a:stretch>
        </p:blipFill>
        <p:spPr>
          <a:xfrm>
            <a:off x="767715" y="836930"/>
            <a:ext cx="1485265" cy="266700"/>
          </a:xfrm>
          <a:prstGeom prst="rect">
            <a:avLst/>
          </a:prstGeom>
        </p:spPr>
      </p:pic>
      <p:pic>
        <p:nvPicPr>
          <p:cNvPr id="5" name="图片 4" descr="基础模块1和2今年改动页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15" y="1196340"/>
            <a:ext cx="10647045" cy="525970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83615" y="81597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19697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55702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191706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229806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83615" y="270891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83615" y="311975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83615" y="342900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83615" y="383159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83615" y="423418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1156970"/>
            <a:ext cx="10646410" cy="5260975"/>
          </a:xfrm>
          <a:prstGeom prst="rect">
            <a:avLst/>
          </a:prstGeom>
        </p:spPr>
      </p:pic>
      <p:pic>
        <p:nvPicPr>
          <p:cNvPr id="5" name="图片 4" descr="中职对口升学考试总复习  英语_1"/>
          <p:cNvPicPr>
            <a:picLocks noChangeAspect="1"/>
          </p:cNvPicPr>
          <p:nvPr/>
        </p:nvPicPr>
        <p:blipFill>
          <a:blip r:embed="rId2"/>
          <a:srcRect l="7349" t="26224" r="78041" b="15771"/>
          <a:stretch>
            <a:fillRect/>
          </a:stretch>
        </p:blipFill>
        <p:spPr>
          <a:xfrm>
            <a:off x="695325" y="719455"/>
            <a:ext cx="1975485" cy="37782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83615" y="76454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3615" y="184467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292481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393319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83615" y="501332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83615" y="1196975"/>
            <a:ext cx="32829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18540" y="1557020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3615" y="191706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83615" y="229806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18540" y="2679065"/>
            <a:ext cx="25781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27125" y="1916430"/>
            <a:ext cx="5538470" cy="28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71270" y="2708910"/>
            <a:ext cx="4277995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71270" y="3429000"/>
            <a:ext cx="956310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711450" y="3860800"/>
            <a:ext cx="987425" cy="252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583430" y="4220845"/>
            <a:ext cx="135572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PPT 中职英语S10（教师用书）_7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72795" y="798195"/>
            <a:ext cx="10646410" cy="52609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520055" y="1557020"/>
            <a:ext cx="215265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29965" y="1916430"/>
            <a:ext cx="125031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55370" y="2298065"/>
            <a:ext cx="178816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520055" y="3068955"/>
            <a:ext cx="168148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780280" y="3429000"/>
            <a:ext cx="1035685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199515" y="3860800"/>
            <a:ext cx="975995" cy="259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703705" y="4220845"/>
            <a:ext cx="152273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256270" y="4220845"/>
            <a:ext cx="127762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201535" y="4580890"/>
            <a:ext cx="2242185" cy="295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917700" y="4940935"/>
            <a:ext cx="731520" cy="27749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PLACING_PICTURE_USER_VIEWPORT" val="{&quot;height&quot;:8285,&quot;width&quot;:16766}"/>
</p:tagLst>
</file>

<file path=ppt/tags/tag64.xml><?xml version="1.0" encoding="utf-8"?>
<p:tagLst xmlns:p="http://schemas.openxmlformats.org/presentationml/2006/main">
  <p:tag name="COMMONDATA" val="eyJoZGlkIjoiZTU0YmYyNWIxMTBjMzNmYjc5NjUwNjM3MjQ5MjM2Y2EifQ=="/>
  <p:tag name="KSO_WPP_MARK_KEY" val="6232a83d-f25d-498a-9039-22022e89e98f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WPS 演示</Application>
  <PresentationFormat>在屏幕上显示</PresentationFormat>
  <Paragraphs>10</Paragraphs>
  <Slides>43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43</vt:i4>
      </vt:variant>
    </vt:vector>
  </HeadingPairs>
  <TitlesOfParts>
    <vt:vector size="64" baseType="lpstr">
      <vt:lpstr>Arial</vt:lpstr>
      <vt:lpstr>宋体</vt:lpstr>
      <vt:lpstr>Wingdings</vt:lpstr>
      <vt:lpstr>Calibri</vt:lpstr>
      <vt:lpstr>黑体</vt:lpstr>
      <vt:lpstr>楷体_GB2312</vt:lpstr>
      <vt:lpstr>Times New Roman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4_Office 主题</vt:lpstr>
      <vt:lpstr>9_Office 主题</vt:lpstr>
      <vt:lpstr>5_Office 主题</vt:lpstr>
      <vt:lpstr>6_Office 主题</vt:lpstr>
      <vt:lpstr>自定义设计方案</vt:lpstr>
      <vt:lpstr>7_Office 主题</vt:lpstr>
      <vt:lpstr>8_Office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235</cp:revision>
  <dcterms:created xsi:type="dcterms:W3CDTF">2012-04-23T02:18:00Z</dcterms:created>
  <dcterms:modified xsi:type="dcterms:W3CDTF">2023-06-25T08:04:37Z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28B6A1419A33475DA8E86E0EAFCA48E1</vt:lpwstr>
  </property>
</Properties>
</file>