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notesMasterIdLst>
    <p:notesMasterId r:id="rId16"/>
  </p:notesMasterIdLst>
  <p:sldIdLst>
    <p:sldId id="256" r:id="rId12"/>
    <p:sldId id="257" r:id="rId13"/>
    <p:sldId id="258" r:id="rId14"/>
    <p:sldId id="259" r:id="rId15"/>
    <p:sldId id="603" r:id="rId17"/>
    <p:sldId id="572" r:id="rId18"/>
    <p:sldId id="547" r:id="rId19"/>
    <p:sldId id="548" r:id="rId20"/>
    <p:sldId id="549" r:id="rId21"/>
    <p:sldId id="550" r:id="rId22"/>
    <p:sldId id="573" r:id="rId23"/>
    <p:sldId id="551" r:id="rId24"/>
    <p:sldId id="552" r:id="rId25"/>
    <p:sldId id="604" r:id="rId26"/>
    <p:sldId id="554" r:id="rId27"/>
    <p:sldId id="574" r:id="rId28"/>
    <p:sldId id="555" r:id="rId29"/>
    <p:sldId id="556" r:id="rId30"/>
    <p:sldId id="575" r:id="rId31"/>
    <p:sldId id="557" r:id="rId32"/>
    <p:sldId id="558" r:id="rId33"/>
    <p:sldId id="559" r:id="rId34"/>
    <p:sldId id="560" r:id="rId35"/>
    <p:sldId id="576" r:id="rId36"/>
    <p:sldId id="561" r:id="rId37"/>
    <p:sldId id="562" r:id="rId38"/>
    <p:sldId id="563" r:id="rId39"/>
    <p:sldId id="564" r:id="rId40"/>
    <p:sldId id="565" r:id="rId41"/>
    <p:sldId id="566" r:id="rId42"/>
    <p:sldId id="567" r:id="rId43"/>
    <p:sldId id="568" r:id="rId44"/>
    <p:sldId id="569" r:id="rId45"/>
    <p:sldId id="570" r:id="rId46"/>
    <p:sldId id="571" r:id="rId47"/>
    <p:sldId id="317" r:id="rId48"/>
  </p:sldIdLst>
  <p:sldSz cx="12192000" cy="6858000"/>
  <p:notesSz cx="6858000" cy="9144000"/>
  <p:custDataLst>
    <p:tags r:id="rId5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0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70"/>
        <p:guide pos="38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2" Type="http://schemas.openxmlformats.org/officeDocument/2006/relationships/tags" Target="tags/tag112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49" Type="http://schemas.openxmlformats.org/officeDocument/2006/relationships/presProps" Target="presProps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4" Type="http://schemas.openxmlformats.org/officeDocument/2006/relationships/notesSlide" Target="../notesSlides/notesSlide1.xml"/><Relationship Id="rId33" Type="http://schemas.openxmlformats.org/officeDocument/2006/relationships/slideLayout" Target="../slideLayouts/slideLayout2.xml"/><Relationship Id="rId32" Type="http://schemas.openxmlformats.org/officeDocument/2006/relationships/tags" Target="../tags/tag93.xml"/><Relationship Id="rId31" Type="http://schemas.openxmlformats.org/officeDocument/2006/relationships/tags" Target="../tags/tag92.xml"/><Relationship Id="rId30" Type="http://schemas.openxmlformats.org/officeDocument/2006/relationships/tags" Target="../tags/tag91.xml"/><Relationship Id="rId3" Type="http://schemas.openxmlformats.org/officeDocument/2006/relationships/tags" Target="../tags/tag64.xml"/><Relationship Id="rId29" Type="http://schemas.openxmlformats.org/officeDocument/2006/relationships/tags" Target="../tags/tag90.xml"/><Relationship Id="rId28" Type="http://schemas.openxmlformats.org/officeDocument/2006/relationships/tags" Target="../tags/tag89.xml"/><Relationship Id="rId27" Type="http://schemas.openxmlformats.org/officeDocument/2006/relationships/tags" Target="../tags/tag88.xml"/><Relationship Id="rId26" Type="http://schemas.openxmlformats.org/officeDocument/2006/relationships/tags" Target="../tags/tag87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94.xml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tags" Target="../tags/tag109.xml"/><Relationship Id="rId16" Type="http://schemas.openxmlformats.org/officeDocument/2006/relationships/tags" Target="../tags/tag108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5~6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" name="图片 63" descr="基础模块1和2今年改动页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59705"/>
          </a:xfrm>
          <a:prstGeom prst="rect">
            <a:avLst/>
          </a:prstGeom>
        </p:spPr>
      </p:pic>
      <p:sp>
        <p:nvSpPr>
          <p:cNvPr id="65" name="矩形 64"/>
          <p:cNvSpPr/>
          <p:nvPr>
            <p:custDataLst>
              <p:tags r:id="rId2"/>
            </p:custDataLst>
          </p:nvPr>
        </p:nvSpPr>
        <p:spPr>
          <a:xfrm>
            <a:off x="2639695" y="1308100"/>
            <a:ext cx="1372235" cy="257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9480550" y="1308100"/>
            <a:ext cx="1372235" cy="257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矩形 66"/>
          <p:cNvSpPr/>
          <p:nvPr>
            <p:custDataLst>
              <p:tags r:id="rId4"/>
            </p:custDataLst>
          </p:nvPr>
        </p:nvSpPr>
        <p:spPr>
          <a:xfrm>
            <a:off x="3503930" y="1628775"/>
            <a:ext cx="1372235" cy="257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矩形 67"/>
          <p:cNvSpPr/>
          <p:nvPr>
            <p:custDataLst>
              <p:tags r:id="rId5"/>
            </p:custDataLst>
          </p:nvPr>
        </p:nvSpPr>
        <p:spPr>
          <a:xfrm>
            <a:off x="8400415" y="1628775"/>
            <a:ext cx="137223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矩形 68"/>
          <p:cNvSpPr/>
          <p:nvPr>
            <p:custDataLst>
              <p:tags r:id="rId6"/>
            </p:custDataLst>
          </p:nvPr>
        </p:nvSpPr>
        <p:spPr>
          <a:xfrm>
            <a:off x="3474720" y="1949450"/>
            <a:ext cx="1905000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7"/>
            </p:custDataLst>
          </p:nvPr>
        </p:nvSpPr>
        <p:spPr>
          <a:xfrm>
            <a:off x="8616315" y="1955800"/>
            <a:ext cx="137223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矩形 70"/>
          <p:cNvSpPr/>
          <p:nvPr>
            <p:custDataLst>
              <p:tags r:id="rId8"/>
            </p:custDataLst>
          </p:nvPr>
        </p:nvSpPr>
        <p:spPr>
          <a:xfrm>
            <a:off x="3431540" y="2277110"/>
            <a:ext cx="705485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矩形 71"/>
          <p:cNvSpPr/>
          <p:nvPr>
            <p:custDataLst>
              <p:tags r:id="rId9"/>
            </p:custDataLst>
          </p:nvPr>
        </p:nvSpPr>
        <p:spPr>
          <a:xfrm>
            <a:off x="9048115" y="2283460"/>
            <a:ext cx="223139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矩形 72"/>
          <p:cNvSpPr/>
          <p:nvPr>
            <p:custDataLst>
              <p:tags r:id="rId10"/>
            </p:custDataLst>
          </p:nvPr>
        </p:nvSpPr>
        <p:spPr>
          <a:xfrm>
            <a:off x="3647440" y="2606040"/>
            <a:ext cx="1141730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矩形 74"/>
          <p:cNvSpPr/>
          <p:nvPr>
            <p:custDataLst>
              <p:tags r:id="rId11"/>
            </p:custDataLst>
          </p:nvPr>
        </p:nvSpPr>
        <p:spPr>
          <a:xfrm>
            <a:off x="8904605" y="2612390"/>
            <a:ext cx="1372235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矩形 76"/>
          <p:cNvSpPr/>
          <p:nvPr>
            <p:custDataLst>
              <p:tags r:id="rId12"/>
            </p:custDataLst>
          </p:nvPr>
        </p:nvSpPr>
        <p:spPr>
          <a:xfrm>
            <a:off x="3354705" y="2940685"/>
            <a:ext cx="2372360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矩形 77"/>
          <p:cNvSpPr/>
          <p:nvPr>
            <p:custDataLst>
              <p:tags r:id="rId13"/>
            </p:custDataLst>
          </p:nvPr>
        </p:nvSpPr>
        <p:spPr>
          <a:xfrm>
            <a:off x="9408795" y="2941320"/>
            <a:ext cx="1708785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矩形 78"/>
          <p:cNvSpPr/>
          <p:nvPr>
            <p:custDataLst>
              <p:tags r:id="rId14"/>
            </p:custDataLst>
          </p:nvPr>
        </p:nvSpPr>
        <p:spPr>
          <a:xfrm>
            <a:off x="3618865" y="3284855"/>
            <a:ext cx="673100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矩形 79"/>
          <p:cNvSpPr/>
          <p:nvPr>
            <p:custDataLst>
              <p:tags r:id="rId15"/>
            </p:custDataLst>
          </p:nvPr>
        </p:nvSpPr>
        <p:spPr>
          <a:xfrm>
            <a:off x="9696450" y="3255010"/>
            <a:ext cx="1708785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矩形 80"/>
          <p:cNvSpPr/>
          <p:nvPr>
            <p:custDataLst>
              <p:tags r:id="rId16"/>
            </p:custDataLst>
          </p:nvPr>
        </p:nvSpPr>
        <p:spPr>
          <a:xfrm>
            <a:off x="9696450" y="3270885"/>
            <a:ext cx="1421130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矩形 81"/>
          <p:cNvSpPr/>
          <p:nvPr>
            <p:custDataLst>
              <p:tags r:id="rId17"/>
            </p:custDataLst>
          </p:nvPr>
        </p:nvSpPr>
        <p:spPr>
          <a:xfrm>
            <a:off x="4291965" y="3615055"/>
            <a:ext cx="186372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矩形 82"/>
          <p:cNvSpPr/>
          <p:nvPr>
            <p:custDataLst>
              <p:tags r:id="rId18"/>
            </p:custDataLst>
          </p:nvPr>
        </p:nvSpPr>
        <p:spPr>
          <a:xfrm>
            <a:off x="7626985" y="3604895"/>
            <a:ext cx="1136015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0" name="矩形 109"/>
          <p:cNvSpPr/>
          <p:nvPr>
            <p:custDataLst>
              <p:tags r:id="rId19"/>
            </p:custDataLst>
          </p:nvPr>
        </p:nvSpPr>
        <p:spPr>
          <a:xfrm>
            <a:off x="2722245" y="3933190"/>
            <a:ext cx="1780540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2" name="矩形 111"/>
          <p:cNvSpPr/>
          <p:nvPr>
            <p:custDataLst>
              <p:tags r:id="rId20"/>
            </p:custDataLst>
          </p:nvPr>
        </p:nvSpPr>
        <p:spPr>
          <a:xfrm>
            <a:off x="7792085" y="3933190"/>
            <a:ext cx="1136015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4" name="矩形 113"/>
          <p:cNvSpPr/>
          <p:nvPr>
            <p:custDataLst>
              <p:tags r:id="rId21"/>
            </p:custDataLst>
          </p:nvPr>
        </p:nvSpPr>
        <p:spPr>
          <a:xfrm>
            <a:off x="2711450" y="4267835"/>
            <a:ext cx="1348105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1" name="矩形 120"/>
          <p:cNvSpPr/>
          <p:nvPr>
            <p:custDataLst>
              <p:tags r:id="rId22"/>
            </p:custDataLst>
          </p:nvPr>
        </p:nvSpPr>
        <p:spPr>
          <a:xfrm>
            <a:off x="7536180" y="4266565"/>
            <a:ext cx="179832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2" name="矩形 121"/>
          <p:cNvSpPr/>
          <p:nvPr>
            <p:custDataLst>
              <p:tags r:id="rId23"/>
            </p:custDataLst>
          </p:nvPr>
        </p:nvSpPr>
        <p:spPr>
          <a:xfrm>
            <a:off x="3071495" y="4606290"/>
            <a:ext cx="2310765" cy="270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24"/>
            </p:custDataLst>
          </p:nvPr>
        </p:nvSpPr>
        <p:spPr>
          <a:xfrm>
            <a:off x="7536180" y="4599940"/>
            <a:ext cx="9899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8" name="矩形 127"/>
          <p:cNvSpPr/>
          <p:nvPr>
            <p:custDataLst>
              <p:tags r:id="rId25"/>
            </p:custDataLst>
          </p:nvPr>
        </p:nvSpPr>
        <p:spPr>
          <a:xfrm>
            <a:off x="2639695" y="4937760"/>
            <a:ext cx="1232535" cy="2679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9" name="矩形 128"/>
          <p:cNvSpPr/>
          <p:nvPr>
            <p:custDataLst>
              <p:tags r:id="rId26"/>
            </p:custDataLst>
          </p:nvPr>
        </p:nvSpPr>
        <p:spPr>
          <a:xfrm>
            <a:off x="8040370" y="4928235"/>
            <a:ext cx="17964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0" name="矩形 129"/>
          <p:cNvSpPr/>
          <p:nvPr>
            <p:custDataLst>
              <p:tags r:id="rId27"/>
            </p:custDataLst>
          </p:nvPr>
        </p:nvSpPr>
        <p:spPr>
          <a:xfrm>
            <a:off x="2495550" y="5262880"/>
            <a:ext cx="1640840" cy="2679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1" name="矩形 130"/>
          <p:cNvSpPr/>
          <p:nvPr>
            <p:custDataLst>
              <p:tags r:id="rId28"/>
            </p:custDataLst>
          </p:nvPr>
        </p:nvSpPr>
        <p:spPr>
          <a:xfrm>
            <a:off x="7536180" y="5247005"/>
            <a:ext cx="68770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2" name="矩形 131"/>
          <p:cNvSpPr/>
          <p:nvPr>
            <p:custDataLst>
              <p:tags r:id="rId29"/>
            </p:custDataLst>
          </p:nvPr>
        </p:nvSpPr>
        <p:spPr>
          <a:xfrm>
            <a:off x="3503930" y="5575300"/>
            <a:ext cx="1920240" cy="2679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3" name="矩形 132"/>
          <p:cNvSpPr/>
          <p:nvPr>
            <p:custDataLst>
              <p:tags r:id="rId30"/>
            </p:custDataLst>
          </p:nvPr>
        </p:nvSpPr>
        <p:spPr>
          <a:xfrm>
            <a:off x="7607935" y="5586730"/>
            <a:ext cx="120459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4" name="矩形 133"/>
          <p:cNvSpPr/>
          <p:nvPr>
            <p:custDataLst>
              <p:tags r:id="rId31"/>
            </p:custDataLst>
          </p:nvPr>
        </p:nvSpPr>
        <p:spPr>
          <a:xfrm>
            <a:off x="2495550" y="5916930"/>
            <a:ext cx="781685" cy="2679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5" name="矩形 134"/>
          <p:cNvSpPr/>
          <p:nvPr>
            <p:custDataLst>
              <p:tags r:id="rId32"/>
            </p:custDataLst>
          </p:nvPr>
        </p:nvSpPr>
        <p:spPr>
          <a:xfrm>
            <a:off x="7577455" y="5913755"/>
            <a:ext cx="8312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5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110" grpId="0" bldLvl="0" animBg="1"/>
      <p:bldP spid="112" grpId="0" bldLvl="0" animBg="1"/>
      <p:bldP spid="114" grpId="0" bldLvl="0" animBg="1"/>
      <p:bldP spid="121" grpId="0" bldLvl="0" animBg="1"/>
      <p:bldP spid="122" grpId="0" bldLvl="0" animBg="1"/>
      <p:bldP spid="124" grpId="0" bldLvl="0" animBg="1"/>
      <p:bldP spid="128" grpId="0" bldLvl="0" animBg="1"/>
      <p:bldP spid="129" grpId="0" bldLvl="0" animBg="1"/>
      <p:bldP spid="130" grpId="0" bldLvl="0" animBg="1"/>
      <p:bldP spid="131" grpId="0" bldLvl="0" animBg="1"/>
      <p:bldP spid="132" grpId="0" bldLvl="0" animBg="1"/>
      <p:bldP spid="133" grpId="0" bldLvl="0" animBg="1"/>
      <p:bldP spid="134" grpId="0" bldLvl="0" animBg="1"/>
      <p:bldP spid="13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基础模块1和2今年改动页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5970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3215640" y="1240155"/>
            <a:ext cx="256222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2711450" y="1630045"/>
            <a:ext cx="1573530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2711450" y="1940560"/>
            <a:ext cx="1861820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2927350" y="2251075"/>
            <a:ext cx="1659255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5"/>
            </p:custDataLst>
          </p:nvPr>
        </p:nvSpPr>
        <p:spPr>
          <a:xfrm>
            <a:off x="1919605" y="2564765"/>
            <a:ext cx="1659255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6"/>
            </p:custDataLst>
          </p:nvPr>
        </p:nvSpPr>
        <p:spPr>
          <a:xfrm>
            <a:off x="2567305" y="2857500"/>
            <a:ext cx="2005965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6493510" y="3166110"/>
            <a:ext cx="2005965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3071495" y="3478530"/>
            <a:ext cx="128587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2455545" y="3781425"/>
            <a:ext cx="1285875" cy="2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3503930" y="4092575"/>
            <a:ext cx="1746250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2611120" y="4403725"/>
            <a:ext cx="226377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3198495" y="4698365"/>
            <a:ext cx="1727200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2999740" y="5005705"/>
            <a:ext cx="1950720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3578860" y="5304155"/>
            <a:ext cx="638175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>
            <a:off x="4439920" y="5320665"/>
            <a:ext cx="952500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6"/>
            </p:custDataLst>
          </p:nvPr>
        </p:nvSpPr>
        <p:spPr>
          <a:xfrm>
            <a:off x="1847850" y="5622290"/>
            <a:ext cx="506095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7"/>
            </p:custDataLst>
          </p:nvPr>
        </p:nvSpPr>
        <p:spPr>
          <a:xfrm>
            <a:off x="2692400" y="5622290"/>
            <a:ext cx="506095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8"/>
            </p:custDataLst>
          </p:nvPr>
        </p:nvSpPr>
        <p:spPr>
          <a:xfrm>
            <a:off x="3647440" y="5628005"/>
            <a:ext cx="506095" cy="25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9"/>
            </p:custDataLst>
          </p:nvPr>
        </p:nvSpPr>
        <p:spPr>
          <a:xfrm>
            <a:off x="4540250" y="5607685"/>
            <a:ext cx="934085" cy="2673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6" grpId="0" bldLvl="0" animBg="1"/>
      <p:bldP spid="1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575685" y="2420620"/>
            <a:ext cx="173355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03295" y="2780665"/>
            <a:ext cx="149860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80565" y="3104515"/>
            <a:ext cx="2076450" cy="2679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99740" y="4436745"/>
            <a:ext cx="192151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87395" y="4709795"/>
            <a:ext cx="1305560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03295" y="5047615"/>
            <a:ext cx="224409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76360" y="5085080"/>
            <a:ext cx="2142490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96540" y="4653280"/>
            <a:ext cx="118935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91585" y="5013325"/>
            <a:ext cx="1108075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99660" y="5373370"/>
            <a:ext cx="285750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999740" y="1124585"/>
            <a:ext cx="237490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83840" y="2564765"/>
            <a:ext cx="98679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15640" y="3284855"/>
            <a:ext cx="147256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91360" y="5013325"/>
            <a:ext cx="19215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11450" y="5373370"/>
            <a:ext cx="282257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19830" y="5733415"/>
            <a:ext cx="19215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567305" y="1916430"/>
            <a:ext cx="19215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39695" y="2276475"/>
            <a:ext cx="155194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300480"/>
            <a:ext cx="10646410" cy="5260975"/>
          </a:xfrm>
          <a:prstGeom prst="rect">
            <a:avLst/>
          </a:prstGeom>
        </p:spPr>
      </p:pic>
      <p:pic>
        <p:nvPicPr>
          <p:cNvPr id="5" name="图片 4" descr="中职对口升学考试总复习  英语_5"/>
          <p:cNvPicPr>
            <a:picLocks noChangeAspect="1"/>
          </p:cNvPicPr>
          <p:nvPr/>
        </p:nvPicPr>
        <p:blipFill>
          <a:blip r:embed="rId2"/>
          <a:srcRect l="1200" t="59641" r="39335" b="14970"/>
          <a:stretch>
            <a:fillRect/>
          </a:stretch>
        </p:blipFill>
        <p:spPr>
          <a:xfrm>
            <a:off x="1343660" y="967740"/>
            <a:ext cx="3271520" cy="269240"/>
          </a:xfrm>
          <a:prstGeom prst="rect">
            <a:avLst/>
          </a:prstGeom>
        </p:spPr>
      </p:pic>
      <p:pic>
        <p:nvPicPr>
          <p:cNvPr id="6" name="图片 5" descr="中职对口升学考试总复习  英语_5"/>
          <p:cNvPicPr>
            <a:picLocks noChangeAspect="1"/>
          </p:cNvPicPr>
          <p:nvPr/>
        </p:nvPicPr>
        <p:blipFill>
          <a:blip r:embed="rId2"/>
          <a:srcRect l="83530" t="13234" r="6614" b="53952"/>
          <a:stretch>
            <a:fillRect/>
          </a:stretch>
        </p:blipFill>
        <p:spPr>
          <a:xfrm>
            <a:off x="5447665" y="619760"/>
            <a:ext cx="542290" cy="347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2"/>
          <p:cNvPicPr>
            <a:picLocks noChangeAspect="1"/>
          </p:cNvPicPr>
          <p:nvPr/>
        </p:nvPicPr>
        <p:blipFill>
          <a:blip r:embed="rId1"/>
          <a:srcRect b="54339"/>
          <a:stretch>
            <a:fillRect/>
          </a:stretch>
        </p:blipFill>
        <p:spPr>
          <a:xfrm>
            <a:off x="772795" y="1772920"/>
            <a:ext cx="10646410" cy="24022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555750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6895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530098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645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9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2208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0689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8608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5808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4846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689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252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14128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2066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4930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29248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196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33525"/>
            <a:ext cx="375920" cy="425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2764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225" y="27089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4137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3863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2"/>
          <p:cNvPicPr>
            <a:picLocks noChangeAspect="1"/>
          </p:cNvPicPr>
          <p:nvPr/>
        </p:nvPicPr>
        <p:blipFill>
          <a:blip r:embed="rId1"/>
          <a:srcRect b="676"/>
          <a:stretch>
            <a:fillRect/>
          </a:stretch>
        </p:blipFill>
        <p:spPr>
          <a:xfrm>
            <a:off x="772795" y="1268730"/>
            <a:ext cx="10646410" cy="5225415"/>
          </a:xfrm>
          <a:prstGeom prst="rect">
            <a:avLst/>
          </a:prstGeom>
        </p:spPr>
      </p:pic>
      <p:pic>
        <p:nvPicPr>
          <p:cNvPr id="5" name="图片 4" descr="中职对口升学考试总复习  英语_4"/>
          <p:cNvPicPr>
            <a:picLocks noChangeAspect="1"/>
          </p:cNvPicPr>
          <p:nvPr/>
        </p:nvPicPr>
        <p:blipFill>
          <a:blip r:embed="rId2"/>
          <a:srcRect l="7677" t="22270" r="79333" b="20324"/>
          <a:stretch>
            <a:fillRect/>
          </a:stretch>
        </p:blipFill>
        <p:spPr>
          <a:xfrm>
            <a:off x="695325" y="716280"/>
            <a:ext cx="1583690" cy="337185"/>
          </a:xfrm>
          <a:prstGeom prst="rect">
            <a:avLst/>
          </a:prstGeom>
        </p:spPr>
      </p:pic>
      <p:pic>
        <p:nvPicPr>
          <p:cNvPr id="6" name="图片 5" descr="PPT 中职英语S10（教师用书）_32"/>
          <p:cNvPicPr>
            <a:picLocks noChangeAspect="1"/>
          </p:cNvPicPr>
          <p:nvPr/>
        </p:nvPicPr>
        <p:blipFill>
          <a:blip r:embed="rId3"/>
          <a:srcRect l="47972" t="-628" r="47972" b="95148"/>
          <a:stretch>
            <a:fillRect/>
          </a:stretch>
        </p:blipFill>
        <p:spPr>
          <a:xfrm>
            <a:off x="5880100" y="908685"/>
            <a:ext cx="431800" cy="2882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11225" y="798195"/>
            <a:ext cx="37592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7089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45091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27089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28725"/>
            <a:ext cx="10646410" cy="5260975"/>
          </a:xfrm>
          <a:prstGeom prst="rect">
            <a:avLst/>
          </a:prstGeom>
        </p:spPr>
      </p:pic>
      <p:pic>
        <p:nvPicPr>
          <p:cNvPr id="5" name="图片 4" descr="PPT 中职英语S10（教师用书）_35"/>
          <p:cNvPicPr>
            <a:picLocks noChangeAspect="1"/>
          </p:cNvPicPr>
          <p:nvPr/>
        </p:nvPicPr>
        <p:blipFill>
          <a:blip r:embed="rId2"/>
          <a:srcRect l="47972" t="-640" r="47298" b="95160"/>
          <a:stretch>
            <a:fillRect/>
          </a:stretch>
        </p:blipFill>
        <p:spPr>
          <a:xfrm>
            <a:off x="5880100" y="908050"/>
            <a:ext cx="503555" cy="2882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03960" y="1449705"/>
            <a:ext cx="4675505" cy="375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905" y="2277110"/>
            <a:ext cx="467550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03325" y="2997200"/>
            <a:ext cx="5593080" cy="3581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1905" y="4145915"/>
            <a:ext cx="904240" cy="323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43660" y="4879340"/>
            <a:ext cx="1440180" cy="365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1825625"/>
            <a:ext cx="2877820" cy="37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2636520"/>
            <a:ext cx="312991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71270" y="3356610"/>
            <a:ext cx="285178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87395" y="3789045"/>
            <a:ext cx="168148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071495" y="4149090"/>
            <a:ext cx="1417320" cy="34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311900" y="1772920"/>
            <a:ext cx="91630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75910" y="2193290"/>
            <a:ext cx="1075690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99965" y="2553335"/>
            <a:ext cx="11214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51405" y="3213100"/>
            <a:ext cx="128778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55370" y="3624580"/>
            <a:ext cx="2098675" cy="2940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799965" y="3917950"/>
            <a:ext cx="139573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1270" y="1052830"/>
            <a:ext cx="125476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1499235"/>
            <a:ext cx="164338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2493010"/>
            <a:ext cx="2292985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31765" y="2853055"/>
            <a:ext cx="1233170" cy="3441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COMMONDATA" val="eyJoZGlkIjoiZTU0YmYyNWIxMTBjMzNmYjc5NjUwNjM3MjQ5MjM2Y2EifQ=="/>
  <p:tag name="KSO_WPP_MARK_KEY" val="af5cd451-1b06-406c-956a-0960544819ef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在屏幕上显示</PresentationFormat>
  <Paragraphs>10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36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244</cp:revision>
  <dcterms:created xsi:type="dcterms:W3CDTF">2012-04-23T02:18:00Z</dcterms:created>
  <dcterms:modified xsi:type="dcterms:W3CDTF">2023-06-26T02:21:41Z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6680DA9CC8FE4309BB8D095366A38BBA</vt:lpwstr>
  </property>
</Properties>
</file>