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73" r:id="rId9"/>
    <p:sldMasterId id="2147483685" r:id="rId10"/>
    <p:sldMasterId id="2147483697" r:id="rId11"/>
  </p:sldMasterIdLst>
  <p:sldIdLst>
    <p:sldId id="256" r:id="rId12"/>
    <p:sldId id="257" r:id="rId13"/>
    <p:sldId id="258" r:id="rId14"/>
    <p:sldId id="259" r:id="rId15"/>
    <p:sldId id="577" r:id="rId16"/>
    <p:sldId id="509" r:id="rId17"/>
    <p:sldId id="598" r:id="rId18"/>
    <p:sldId id="572" r:id="rId19"/>
    <p:sldId id="547" r:id="rId20"/>
    <p:sldId id="548" r:id="rId21"/>
    <p:sldId id="549" r:id="rId22"/>
    <p:sldId id="550" r:id="rId23"/>
    <p:sldId id="551" r:id="rId24"/>
    <p:sldId id="552" r:id="rId25"/>
    <p:sldId id="553" r:id="rId26"/>
    <p:sldId id="593" r:id="rId27"/>
    <p:sldId id="594" r:id="rId28"/>
    <p:sldId id="595" r:id="rId29"/>
    <p:sldId id="596" r:id="rId30"/>
    <p:sldId id="659" r:id="rId31"/>
    <p:sldId id="660" r:id="rId32"/>
    <p:sldId id="579" r:id="rId33"/>
    <p:sldId id="580" r:id="rId34"/>
    <p:sldId id="601" r:id="rId35"/>
    <p:sldId id="602" r:id="rId36"/>
    <p:sldId id="603" r:id="rId37"/>
    <p:sldId id="656" r:id="rId38"/>
    <p:sldId id="657" r:id="rId39"/>
    <p:sldId id="658" r:id="rId40"/>
    <p:sldId id="667" r:id="rId41"/>
    <p:sldId id="668" r:id="rId42"/>
    <p:sldId id="574" r:id="rId43"/>
    <p:sldId id="555" r:id="rId44"/>
    <p:sldId id="556" r:id="rId45"/>
    <p:sldId id="575" r:id="rId46"/>
    <p:sldId id="557" r:id="rId47"/>
    <p:sldId id="558" r:id="rId48"/>
    <p:sldId id="559" r:id="rId49"/>
    <p:sldId id="560" r:id="rId50"/>
    <p:sldId id="576" r:id="rId51"/>
    <p:sldId id="561" r:id="rId52"/>
    <p:sldId id="562" r:id="rId53"/>
    <p:sldId id="563" r:id="rId54"/>
    <p:sldId id="564" r:id="rId55"/>
    <p:sldId id="565" r:id="rId56"/>
    <p:sldId id="566" r:id="rId57"/>
    <p:sldId id="567" r:id="rId58"/>
    <p:sldId id="568" r:id="rId59"/>
    <p:sldId id="569" r:id="rId60"/>
    <p:sldId id="570" r:id="rId61"/>
    <p:sldId id="571" r:id="rId62"/>
    <p:sldId id="694" r:id="rId63"/>
    <p:sldId id="317" r:id="rId64"/>
  </p:sldIdLst>
  <p:sldSz cx="12192000" cy="6858000"/>
  <p:notesSz cx="6858000" cy="9144000"/>
  <p:custDataLst>
    <p:tags r:id="rId6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306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8" Type="http://schemas.openxmlformats.org/officeDocument/2006/relationships/tags" Target="tags/tag63.xml"/><Relationship Id="rId67" Type="http://schemas.openxmlformats.org/officeDocument/2006/relationships/tableStyles" Target="tableStyles.xml"/><Relationship Id="rId66" Type="http://schemas.openxmlformats.org/officeDocument/2006/relationships/viewProps" Target="viewProps.xml"/><Relationship Id="rId65" Type="http://schemas.openxmlformats.org/officeDocument/2006/relationships/presProps" Target="presProps.xml"/><Relationship Id="rId64" Type="http://schemas.openxmlformats.org/officeDocument/2006/relationships/slide" Target="slides/slide53.xml"/><Relationship Id="rId63" Type="http://schemas.openxmlformats.org/officeDocument/2006/relationships/slide" Target="slides/slide52.xml"/><Relationship Id="rId62" Type="http://schemas.openxmlformats.org/officeDocument/2006/relationships/slide" Target="slides/slide51.xml"/><Relationship Id="rId61" Type="http://schemas.openxmlformats.org/officeDocument/2006/relationships/slide" Target="slides/slide50.xml"/><Relationship Id="rId60" Type="http://schemas.openxmlformats.org/officeDocument/2006/relationships/slide" Target="slides/slide49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48.xml"/><Relationship Id="rId58" Type="http://schemas.openxmlformats.org/officeDocument/2006/relationships/slide" Target="slides/slide47.xml"/><Relationship Id="rId57" Type="http://schemas.openxmlformats.org/officeDocument/2006/relationships/slide" Target="slides/slide46.xml"/><Relationship Id="rId56" Type="http://schemas.openxmlformats.org/officeDocument/2006/relationships/slide" Target="slides/slide45.xml"/><Relationship Id="rId55" Type="http://schemas.openxmlformats.org/officeDocument/2006/relationships/slide" Target="slides/slide44.xml"/><Relationship Id="rId54" Type="http://schemas.openxmlformats.org/officeDocument/2006/relationships/slide" Target="slides/slide43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8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8" Type="http://schemas.openxmlformats.org/officeDocument/2006/relationships/theme" Target="../theme/theme8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2" Type="http://schemas.openxmlformats.org/officeDocument/2006/relationships/theme" Target="../theme/theme9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1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4" Type="http://schemas.openxmlformats.org/officeDocument/2006/relationships/theme" Target="../theme/theme10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知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识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梳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理</a:t>
            </a:r>
            <a:endParaRPr lang="en-US" alt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重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难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剖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析</a:t>
            </a:r>
            <a:endParaRPr 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法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回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顾</a:t>
            </a:r>
            <a:endParaRPr 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过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关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演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练</a:t>
            </a:r>
            <a:endParaRPr 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单元闯关练习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r>
              <a:rPr lang="zh-CN" altLang="en-US" sz="5335" dirty="0">
                <a:latin typeface="黑体" panose="02010609060101010101" pitchFamily="49" charset="-122"/>
                <a:ea typeface="黑体" panose="02010609060101010101" pitchFamily="49" charset="-122"/>
              </a:rPr>
              <a:t>卷</a:t>
            </a:r>
            <a:endParaRPr lang="zh-CN" altLang="en-US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7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9060101010101" pitchFamily="49" charset="-122"/>
                <a:ea typeface="黑体" panose="0201060906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3465" dirty="0">
                <a:latin typeface="黑体" panose="02010609060101010101" pitchFamily="49" charset="-122"/>
                <a:ea typeface="黑体" panose="02010609060101010101" pitchFamily="49" charset="-122"/>
              </a:rPr>
              <a:t>教学课件</a:t>
            </a:r>
            <a:endParaRPr lang="zh-CN" altLang="en-US" sz="346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9060101010101" pitchFamily="49" charset="-122"/>
                <a:ea typeface="黑体" panose="02010609060101010101" pitchFamily="49" charset="-122"/>
              </a:rPr>
              <a:t>南方出版社</a:t>
            </a:r>
            <a:endParaRPr lang="zh-CN" altLang="en-US" sz="266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872038" y="1916642"/>
            <a:ext cx="2978785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基础模块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32397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9~10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PPT 中职英语S10（教师用书）_3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3144520" y="1196975"/>
            <a:ext cx="3103245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9518015" y="2770505"/>
            <a:ext cx="1273810" cy="3562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3310255" y="1557020"/>
            <a:ext cx="3416300" cy="3346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781425" y="1972945"/>
            <a:ext cx="112966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2931795" y="2420620"/>
            <a:ext cx="1499235" cy="2870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3864610" y="3203575"/>
            <a:ext cx="122491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9624060" y="3213100"/>
            <a:ext cx="1061720" cy="3206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4682490" y="3630295"/>
            <a:ext cx="197993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8905875" y="1981835"/>
            <a:ext cx="98869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3509010" y="2780665"/>
            <a:ext cx="1450340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8809990" y="2388235"/>
            <a:ext cx="103632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215005" y="4046220"/>
            <a:ext cx="140144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793490" y="4456430"/>
            <a:ext cx="158178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353310" y="4907915"/>
            <a:ext cx="160337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611235" y="4909185"/>
            <a:ext cx="2061845" cy="273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926715" y="5300980"/>
            <a:ext cx="193548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614410" y="5334000"/>
            <a:ext cx="1856740" cy="2667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120505" y="4491355"/>
            <a:ext cx="1430655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120505" y="3674110"/>
            <a:ext cx="107442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9114155" y="4084320"/>
            <a:ext cx="178562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713990" y="5733415"/>
            <a:ext cx="231775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398510" y="5733415"/>
            <a:ext cx="207327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6" grpId="0" bldLvl="0" animBg="1"/>
      <p:bldP spid="38" grpId="0" bldLvl="0" animBg="1"/>
      <p:bldP spid="39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8" grpId="0" bldLvl="0" animBg="1"/>
      <p:bldP spid="50" grpId="0" bldLvl="0" animBg="1"/>
      <p:bldP spid="15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3" grpId="0" bldLvl="0" animBg="1"/>
      <p:bldP spid="3" grpId="0" bldLvl="0" animBg="1"/>
      <p:bldP spid="4" grpId="0" bldLvl="0" animBg="1"/>
      <p:bldP spid="6" grpId="0" bldLvl="0" animBg="1"/>
      <p:bldP spid="7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PT 中职英语S10（教师用书）_347"/>
          <p:cNvPicPr>
            <a:picLocks noChangeAspect="1"/>
          </p:cNvPicPr>
          <p:nvPr/>
        </p:nvPicPr>
        <p:blipFill>
          <a:blip r:embed="rId1"/>
          <a:srcRect b="66832"/>
          <a:stretch>
            <a:fillRect/>
          </a:stretch>
        </p:blipFill>
        <p:spPr>
          <a:xfrm>
            <a:off x="839470" y="1917065"/>
            <a:ext cx="10646410" cy="1744980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2855595" y="1917065"/>
            <a:ext cx="1499235" cy="2686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328025" y="1898650"/>
            <a:ext cx="1499235" cy="2870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59785" y="2277110"/>
            <a:ext cx="1499235" cy="3232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797925" y="2313305"/>
            <a:ext cx="1901825" cy="2870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67940" y="2708910"/>
            <a:ext cx="1499235" cy="2870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120505" y="2727960"/>
            <a:ext cx="1695450" cy="2870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495550" y="3104515"/>
            <a:ext cx="1499235" cy="2870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328025" y="3103880"/>
            <a:ext cx="1885950" cy="3155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3" grpId="0" bldLvl="0" animBg="1"/>
      <p:bldP spid="5" grpId="0" bldLvl="0" animBg="1"/>
      <p:bldP spid="6" grpId="0" bldLvl="0" animBg="1"/>
      <p:bldP spid="7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" name="图片 15" descr="PPT 中职英语S10（教师用书）_3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143760" y="1988820"/>
            <a:ext cx="196596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118090" y="2802255"/>
            <a:ext cx="134810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03780" y="3636010"/>
            <a:ext cx="75438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592320" y="4004945"/>
            <a:ext cx="1737360" cy="3562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435350" y="4464685"/>
            <a:ext cx="166116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928235" y="3644900"/>
            <a:ext cx="1090295" cy="2730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1719580" y="1188085"/>
            <a:ext cx="208534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434455" y="1146810"/>
            <a:ext cx="76327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964940" y="2852420"/>
            <a:ext cx="86995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831580" y="4467860"/>
            <a:ext cx="240601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780540" y="5317490"/>
            <a:ext cx="1904365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3286125" y="1557020"/>
            <a:ext cx="91884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04255" y="1988820"/>
            <a:ext cx="144526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644650" y="3253740"/>
            <a:ext cx="58737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461125" y="5676265"/>
            <a:ext cx="1651000" cy="33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040370" y="1159510"/>
            <a:ext cx="69850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ldLvl="0" animBg="1"/>
      <p:bldP spid="5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3" grpId="0" bldLvl="0" animBg="1"/>
      <p:bldP spid="15" grpId="0" bldLvl="0" animBg="1"/>
      <p:bldP spid="18" grpId="0" bldLvl="0" animBg="1"/>
      <p:bldP spid="24" grpId="0" bldLvl="0" animBg="1"/>
      <p:bldP spid="26" grpId="0" bldLvl="0" animBg="1"/>
      <p:bldP spid="28" grpId="0" bldLvl="0" animBg="1"/>
      <p:bldP spid="3" grpId="0" bldLvl="0" animBg="1"/>
      <p:bldP spid="4" grpId="0" bldLvl="0" animBg="1"/>
      <p:bldP spid="7" grpId="0" bldLvl="0" animBg="1"/>
      <p:bldP spid="1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 descr="PPT 中职英语S10（教师用书）_3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3570605" y="798195"/>
            <a:ext cx="120713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417445" y="1557020"/>
            <a:ext cx="1311275" cy="33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500120" y="1097280"/>
            <a:ext cx="1352550" cy="3530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662680" y="1917065"/>
            <a:ext cx="1554480" cy="3886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320280" y="1562100"/>
            <a:ext cx="110045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493645" y="2420620"/>
            <a:ext cx="138811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258175" y="2420620"/>
            <a:ext cx="119380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437255" y="2853690"/>
            <a:ext cx="189103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594860" y="3248025"/>
            <a:ext cx="205867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ldLvl="0" animBg="1"/>
      <p:bldP spid="6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" name="图片 11" descr="PPT 中职英语S10（教师用书）_3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284220" y="1196975"/>
            <a:ext cx="245300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127125" y="3644900"/>
            <a:ext cx="2059940" cy="302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271270" y="4076700"/>
            <a:ext cx="208788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113155" y="4436745"/>
            <a:ext cx="2087880" cy="3346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847215" y="4869180"/>
            <a:ext cx="1437640" cy="313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783840" y="5300980"/>
            <a:ext cx="157226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351405" y="5715000"/>
            <a:ext cx="1149985" cy="2895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9" grpId="0" bldLvl="0" animBg="1"/>
      <p:bldP spid="10" grpId="0" bldLvl="0" animBg="1"/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 descr="PPT 中职英语S10（教师用书）_3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783840" y="1484630"/>
            <a:ext cx="1388110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20505" y="1534795"/>
            <a:ext cx="1842135" cy="2736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711450" y="1916430"/>
            <a:ext cx="138811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976360" y="1916430"/>
            <a:ext cx="138811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711450" y="2276475"/>
            <a:ext cx="138811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688070" y="2276475"/>
            <a:ext cx="138811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647440" y="2636520"/>
            <a:ext cx="138811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976360" y="2671445"/>
            <a:ext cx="138811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423795" y="4220845"/>
            <a:ext cx="138811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888480" y="4195445"/>
            <a:ext cx="80518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9048115" y="4195445"/>
            <a:ext cx="138811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991360" y="4580890"/>
            <a:ext cx="138811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096000" y="4573905"/>
            <a:ext cx="138811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624060" y="4573905"/>
            <a:ext cx="150114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423795" y="4940935"/>
            <a:ext cx="206629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5951855" y="4952365"/>
            <a:ext cx="138811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9192260" y="4952365"/>
            <a:ext cx="138811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927350" y="5307965"/>
            <a:ext cx="97028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5951855" y="5330825"/>
            <a:ext cx="97028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9768205" y="5330825"/>
            <a:ext cx="1407795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8" grpId="0" bldLvl="0" animBg="1"/>
      <p:bldP spid="29" grpId="0" bldLvl="0" animBg="1"/>
      <p:bldP spid="30" grpId="0" bldLvl="0" animBg="1"/>
      <p:bldP spid="31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" name="图片 13" descr="PPT 中职英语S10（教师用书）_3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855595" y="2686050"/>
            <a:ext cx="302514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903970" y="2686050"/>
            <a:ext cx="153924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855595" y="3068955"/>
            <a:ext cx="184023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148965" y="3860800"/>
            <a:ext cx="1012825" cy="2552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631315" y="4220845"/>
            <a:ext cx="1388110" cy="273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4" grpId="0" bldLvl="0" animBg="1"/>
      <p:bldP spid="5" grpId="0" bldLvl="0" animBg="1"/>
      <p:bldP spid="10" grpId="0" bldLvl="0" animBg="1"/>
      <p:bldP spid="1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" name="图片 21" descr="PPT 中职英语S10（教师用书）_3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4871720" y="2636520"/>
            <a:ext cx="2341245" cy="3321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527800" y="3429000"/>
            <a:ext cx="3072765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23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2" name="图片 21" descr="PPT 中职英语S10（教师用书）_354"/>
          <p:cNvPicPr>
            <a:picLocks noChangeAspect="1"/>
          </p:cNvPicPr>
          <p:nvPr/>
        </p:nvPicPr>
        <p:blipFill>
          <a:blip r:embed="rId1"/>
          <a:srcRect b="61738"/>
          <a:stretch>
            <a:fillRect/>
          </a:stretch>
        </p:blipFill>
        <p:spPr>
          <a:xfrm>
            <a:off x="839470" y="1825625"/>
            <a:ext cx="10646410" cy="201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7" name="图片 26" descr="PPT 中职英语S10（教师用书）_3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423795" y="1557020"/>
            <a:ext cx="48577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132330" y="1916430"/>
            <a:ext cx="951230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156460" y="2367280"/>
            <a:ext cx="576580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156460" y="2780665"/>
            <a:ext cx="847090" cy="3454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935730" y="3213100"/>
            <a:ext cx="615315" cy="3124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083560" y="3644900"/>
            <a:ext cx="852170" cy="3124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439920" y="4004945"/>
            <a:ext cx="725170" cy="3657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320415" y="4796790"/>
            <a:ext cx="615315" cy="387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5" grpId="0" bldLvl="0" animBg="1"/>
      <p:bldP spid="16" grpId="0" bldLvl="0" animBg="1"/>
      <p:bldP spid="18" grpId="0" bldLvl="0" animBg="1"/>
      <p:bldP spid="19" grpId="0" bldLvl="0" animBg="1"/>
      <p:bldP spid="21" grpId="0" bldLvl="0" animBg="1"/>
      <p:bldP spid="23" grpId="0" bldLvl="0" animBg="1"/>
      <p:bldP spid="2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2" name="图片 21" descr="PPT 中职英语S10（教师用书）_3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199515" y="2348865"/>
            <a:ext cx="1734185" cy="3416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343660" y="3140710"/>
            <a:ext cx="2221230" cy="3638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17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" name="图片 8" descr="PPT 中职英语S10（教师用书）_357"/>
          <p:cNvPicPr>
            <a:picLocks noChangeAspect="1"/>
          </p:cNvPicPr>
          <p:nvPr/>
        </p:nvPicPr>
        <p:blipFill>
          <a:blip r:embed="rId1"/>
          <a:srcRect b="61364"/>
          <a:stretch>
            <a:fillRect/>
          </a:stretch>
        </p:blipFill>
        <p:spPr>
          <a:xfrm>
            <a:off x="772795" y="1844675"/>
            <a:ext cx="10646410" cy="2032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7" name="图片 16" descr="PPT 中职英语S10（教师用书）_3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1559560" y="4580890"/>
            <a:ext cx="256286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355850" y="5661025"/>
            <a:ext cx="1962150" cy="3467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176135" y="5712460"/>
            <a:ext cx="204216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00450" y="3789045"/>
            <a:ext cx="52197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18" grpId="0" bldLvl="0" animBg="1"/>
      <p:bldP spid="20" grpId="0" bldLvl="0" animBg="1"/>
      <p:bldP spid="4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" name="图片 20" descr="PPT 中职英语S10（教师用书）_359"/>
          <p:cNvPicPr>
            <a:picLocks noChangeAspect="1"/>
          </p:cNvPicPr>
          <p:nvPr/>
        </p:nvPicPr>
        <p:blipFill>
          <a:blip r:embed="rId1"/>
          <a:srcRect b="55703"/>
          <a:stretch>
            <a:fillRect/>
          </a:stretch>
        </p:blipFill>
        <p:spPr>
          <a:xfrm>
            <a:off x="772795" y="1988820"/>
            <a:ext cx="10646410" cy="2330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8" name="图片 27" descr="PPT 中职英语S10（教师用书）_3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2207260" y="2276475"/>
            <a:ext cx="56896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351405" y="2636520"/>
            <a:ext cx="56896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215640" y="3429000"/>
            <a:ext cx="56896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2135505" y="3789045"/>
            <a:ext cx="56896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2852420" y="4580890"/>
            <a:ext cx="109982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3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4943475" y="3789045"/>
            <a:ext cx="176276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639695" y="4149090"/>
            <a:ext cx="568960" cy="3454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871720" y="4149090"/>
            <a:ext cx="1212850" cy="3454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5" grpId="0" bldLvl="0" animBg="1"/>
      <p:bldP spid="6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3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PPT 中职英语S10（教师用书）_363"/>
          <p:cNvPicPr>
            <a:picLocks noChangeAspect="1"/>
          </p:cNvPicPr>
          <p:nvPr/>
        </p:nvPicPr>
        <p:blipFill>
          <a:blip r:embed="rId1"/>
          <a:srcRect b="6023"/>
          <a:stretch>
            <a:fillRect/>
          </a:stretch>
        </p:blipFill>
        <p:spPr>
          <a:xfrm>
            <a:off x="772795" y="1443990"/>
            <a:ext cx="10646410" cy="4944110"/>
          </a:xfrm>
          <a:prstGeom prst="rect">
            <a:avLst/>
          </a:prstGeom>
        </p:spPr>
      </p:pic>
      <p:pic>
        <p:nvPicPr>
          <p:cNvPr id="8" name="图片 7" descr="中职对口升学考试总复习  英语_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875" y="820420"/>
            <a:ext cx="2508250" cy="48133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 中职英语S10（教师用书）_3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 中职英语S10（教师用书）_3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 中职英语S10（教师用书）_366"/>
          <p:cNvPicPr>
            <a:picLocks noChangeAspect="1"/>
          </p:cNvPicPr>
          <p:nvPr/>
        </p:nvPicPr>
        <p:blipFill>
          <a:blip r:embed="rId1"/>
          <a:srcRect b="34363"/>
          <a:stretch>
            <a:fillRect/>
          </a:stretch>
        </p:blipFill>
        <p:spPr>
          <a:xfrm>
            <a:off x="772795" y="1340485"/>
            <a:ext cx="10646410" cy="345313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PPT 中职英语S10（教师用书）_3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PPT 中职英语S10（教师用书）_368"/>
          <p:cNvPicPr>
            <a:picLocks noChangeAspect="1"/>
          </p:cNvPicPr>
          <p:nvPr/>
        </p:nvPicPr>
        <p:blipFill>
          <a:blip r:embed="rId1"/>
          <a:srcRect b="54701"/>
          <a:stretch>
            <a:fillRect/>
          </a:stretch>
        </p:blipFill>
        <p:spPr>
          <a:xfrm>
            <a:off x="767715" y="1628775"/>
            <a:ext cx="10646410" cy="238315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PPT 中职英语S10（教师用书）_3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3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3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4" name="图片 13" descr="PPT 中职英语S10（教师用书）_3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798195"/>
            <a:ext cx="35687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2345055"/>
            <a:ext cx="37592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2976880"/>
            <a:ext cx="375920" cy="3619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64565" y="41490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494220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PPT 中职英语S10（教师用书）_3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295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155765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29952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7877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860" y="45796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" name="图片 8" descr="PPT 中职英语S10（教师用书）_3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12458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3495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83615" y="34290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10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PPT 中职英语S10（教师用书）_3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34886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PPT 中职英语S10（教师用书）_3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124585"/>
            <a:ext cx="39941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2203450"/>
            <a:ext cx="39941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3427730"/>
            <a:ext cx="39941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860" y="4506595"/>
            <a:ext cx="39941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PPT 中职英语S10（教师用书）_3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55638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231267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3559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860" y="45427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11860" y="530098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  <p:bldP spid="12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PPT 中职英语S10（教师用书）_3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096000" y="1484630"/>
            <a:ext cx="405765" cy="3403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816090" y="1844675"/>
            <a:ext cx="405765" cy="330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495550" y="2204720"/>
            <a:ext cx="405765" cy="3371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631315" y="3789045"/>
            <a:ext cx="405765" cy="2908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495550" y="4509135"/>
            <a:ext cx="405765" cy="3352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37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PPT 中职英语S10（教师用书）_380"/>
          <p:cNvPicPr>
            <a:picLocks noChangeAspect="1"/>
          </p:cNvPicPr>
          <p:nvPr/>
        </p:nvPicPr>
        <p:blipFill>
          <a:blip r:embed="rId1"/>
          <a:srcRect b="40652"/>
          <a:stretch>
            <a:fillRect/>
          </a:stretch>
        </p:blipFill>
        <p:spPr>
          <a:xfrm>
            <a:off x="772795" y="1340485"/>
            <a:ext cx="10646410" cy="3122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38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11860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11225" y="11252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860" y="15240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1225" y="18446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83615" y="22764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11225" y="263715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11225" y="299847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11860" y="341376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83615" y="37922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4565" y="41490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3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PPT 中职英语S10（教师用书）_3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911860" y="379095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11860" y="494093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8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图片 7" descr="PPT 中职英语S10（教师用书）_3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148526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67105" y="340614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 bldLvl="0" animBg="1"/>
      <p:bldP spid="7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3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3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4" name="图片 13" descr="PPT 中职英语S10（教师用书）_3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198880" y="1485265"/>
            <a:ext cx="2589530" cy="3397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343660" y="2996565"/>
            <a:ext cx="436689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240155" y="3762375"/>
            <a:ext cx="7230745" cy="3505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27125" y="4531995"/>
            <a:ext cx="5721350" cy="3429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240155" y="2240915"/>
            <a:ext cx="2635885" cy="3448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1" grpId="0" bldLvl="0" animBg="1"/>
      <p:bldP spid="13" grpId="0" bldLvl="0" animBg="1"/>
      <p:bldP spid="15" grpId="0" bldLvl="0" animBg="1"/>
      <p:bldP spid="4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 descr="PPT 中职英语S10（教师用书）_3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68400" y="1847215"/>
            <a:ext cx="514985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240155" y="2636520"/>
            <a:ext cx="3941445" cy="3416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2980" y="3373120"/>
            <a:ext cx="452691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143885" y="3789680"/>
            <a:ext cx="183388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550410" y="4170045"/>
            <a:ext cx="1955165" cy="3251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4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一轮·英语 小版心 改红_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6445" y="1268730"/>
            <a:ext cx="10646410" cy="52609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95325" y="404495"/>
            <a:ext cx="65805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第二节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应用文写作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/>
              <a:t>根据括号里的中文信息将下面文章补充完整。</a:t>
            </a:r>
            <a:endParaRPr lang="zh-CN" altLang="en-US" sz="2000"/>
          </a:p>
        </p:txBody>
      </p:sp>
      <p:sp>
        <p:nvSpPr>
          <p:cNvPr id="8" name="矩形 7"/>
          <p:cNvSpPr/>
          <p:nvPr/>
        </p:nvSpPr>
        <p:spPr>
          <a:xfrm>
            <a:off x="1127760" y="1557020"/>
            <a:ext cx="1185545" cy="3251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654290" y="1557020"/>
            <a:ext cx="1209675" cy="3251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19830" y="1988820"/>
            <a:ext cx="1581150" cy="3175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991995" y="2348865"/>
            <a:ext cx="1554480" cy="3251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984740" y="3068955"/>
            <a:ext cx="1267460" cy="3251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832215" y="3500755"/>
            <a:ext cx="1377315" cy="2901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7896225" y="4237355"/>
            <a:ext cx="1102360" cy="3365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816090" y="5013325"/>
            <a:ext cx="972185" cy="3251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2135505" y="5373370"/>
            <a:ext cx="939800" cy="3251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256270" y="5770245"/>
            <a:ext cx="1625600" cy="30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4" grpId="0" bldLvl="0" animBg="1"/>
      <p:bldP spid="6" grpId="0" bldLvl="0" animBg="1"/>
      <p:bldP spid="7" grpId="0" bldLvl="0" animBg="1"/>
      <p:bldP spid="9" grpId="0" bldLvl="0" animBg="1"/>
      <p:bldP spid="10" grpId="0" bldLvl="0" animBg="1"/>
      <p:bldP spid="21" grpId="0" bldLvl="0" animBg="1"/>
      <p:bldP spid="22" grpId="0" bldLvl="0" animBg="1"/>
      <p:bldP spid="23" grpId="0" bldLvl="0" animBg="1"/>
      <p:bldP spid="24" grpId="0" bldLvl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COMMONDATA" val="eyJoZGlkIjoiMTQ5OWU3ZGU2ZDIzNzUzYTZhMTUwOWJjMGM5NWFlYjYifQ==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WPS 演示</Application>
  <PresentationFormat>在屏幕上显示</PresentationFormat>
  <Paragraphs>13</Paragraphs>
  <Slides>53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53</vt:i4>
      </vt:variant>
    </vt:vector>
  </HeadingPairs>
  <TitlesOfParts>
    <vt:vector size="76" baseType="lpstr">
      <vt:lpstr>Arial</vt:lpstr>
      <vt:lpstr>宋体</vt:lpstr>
      <vt:lpstr>Wingdings</vt:lpstr>
      <vt:lpstr>Calibri</vt:lpstr>
      <vt:lpstr>黑体</vt:lpstr>
      <vt:lpstr>楷体_GB2312</vt:lpstr>
      <vt:lpstr>新宋体</vt:lpstr>
      <vt:lpstr>Times New Roman</vt:lpstr>
      <vt:lpstr>Wingdings</vt:lpstr>
      <vt:lpstr>隶书</vt:lpstr>
      <vt:lpstr>微软雅黑</vt:lpstr>
      <vt:lpstr>Arial Unicode MS</vt:lpstr>
      <vt:lpstr>楷体</vt:lpstr>
      <vt:lpstr>2_Office 主题</vt:lpstr>
      <vt:lpstr>3_Office 主题</vt:lpstr>
      <vt:lpstr>1_Office 主题</vt:lpstr>
      <vt:lpstr>4_Office 主题</vt:lpstr>
      <vt:lpstr>9_Office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易姣</cp:lastModifiedBy>
  <cp:revision>254</cp:revision>
  <dcterms:created xsi:type="dcterms:W3CDTF">2012-04-23T02:18:00Z</dcterms:created>
  <dcterms:modified xsi:type="dcterms:W3CDTF">2022-06-14T02:38:01Z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2052-11.1.0.11744</vt:lpwstr>
  </property>
  <property fmtid="{D5CDD505-2E9C-101B-9397-08002B2CF9AE}" pid="3" name="ICV">
    <vt:lpwstr>D2806F06BEF74297A13A899405DB0E82</vt:lpwstr>
  </property>
</Properties>
</file>