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598" r:id="rId18"/>
    <p:sldId id="572" r:id="rId19"/>
    <p:sldId id="547" r:id="rId20"/>
    <p:sldId id="548" r:id="rId21"/>
    <p:sldId id="549" r:id="rId22"/>
    <p:sldId id="550" r:id="rId23"/>
    <p:sldId id="551" r:id="rId24"/>
    <p:sldId id="552" r:id="rId25"/>
    <p:sldId id="553" r:id="rId26"/>
    <p:sldId id="593" r:id="rId27"/>
    <p:sldId id="594" r:id="rId28"/>
    <p:sldId id="595" r:id="rId29"/>
    <p:sldId id="596" r:id="rId30"/>
    <p:sldId id="599" r:id="rId31"/>
    <p:sldId id="649" r:id="rId32"/>
    <p:sldId id="650" r:id="rId33"/>
    <p:sldId id="651" r:id="rId34"/>
    <p:sldId id="652" r:id="rId35"/>
    <p:sldId id="653" r:id="rId36"/>
    <p:sldId id="654" r:id="rId37"/>
    <p:sldId id="579" r:id="rId38"/>
    <p:sldId id="580" r:id="rId39"/>
    <p:sldId id="601" r:id="rId40"/>
    <p:sldId id="602" r:id="rId41"/>
    <p:sldId id="603" r:id="rId42"/>
    <p:sldId id="574" r:id="rId43"/>
    <p:sldId id="555" r:id="rId44"/>
    <p:sldId id="556" r:id="rId45"/>
    <p:sldId id="575" r:id="rId46"/>
    <p:sldId id="557" r:id="rId47"/>
    <p:sldId id="558" r:id="rId48"/>
    <p:sldId id="559" r:id="rId49"/>
    <p:sldId id="560" r:id="rId50"/>
    <p:sldId id="576" r:id="rId51"/>
    <p:sldId id="561" r:id="rId52"/>
    <p:sldId id="562" r:id="rId53"/>
    <p:sldId id="563" r:id="rId54"/>
    <p:sldId id="683" r:id="rId55"/>
    <p:sldId id="565" r:id="rId56"/>
    <p:sldId id="684" r:id="rId57"/>
    <p:sldId id="685" r:id="rId58"/>
    <p:sldId id="568" r:id="rId59"/>
    <p:sldId id="569" r:id="rId60"/>
    <p:sldId id="570" r:id="rId61"/>
    <p:sldId id="571" r:id="rId62"/>
    <p:sldId id="612" r:id="rId63"/>
    <p:sldId id="317" r:id="rId64"/>
  </p:sldIdLst>
  <p:sldSz cx="12192000" cy="6858000"/>
  <p:notesSz cx="6858000" cy="9144000"/>
  <p:custDataLst>
    <p:tags r:id="rId6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7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8" Type="http://schemas.openxmlformats.org/officeDocument/2006/relationships/tags" Target="tags/tag73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1" Type="http://schemas.openxmlformats.org/officeDocument/2006/relationships/tags" Target="../tags/tag6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72.xml"/><Relationship Id="rId1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5~6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503295" y="1125220"/>
            <a:ext cx="1412875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794250" y="1557020"/>
            <a:ext cx="228981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223260" y="2025015"/>
            <a:ext cx="169227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716655" y="2514600"/>
            <a:ext cx="138938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503295" y="2971165"/>
            <a:ext cx="149923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4151630" y="3418840"/>
            <a:ext cx="99758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9624060" y="3405505"/>
            <a:ext cx="1061720" cy="320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467225" y="3917315"/>
            <a:ext cx="123126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9338945" y="2531110"/>
            <a:ext cx="163766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615680" y="2955925"/>
            <a:ext cx="14706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072880" y="2029460"/>
            <a:ext cx="103632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79875" y="4324985"/>
            <a:ext cx="140144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557905" y="4754880"/>
            <a:ext cx="1183640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284855" y="5279390"/>
            <a:ext cx="150876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112760" y="5281295"/>
            <a:ext cx="24784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716655" y="5733415"/>
            <a:ext cx="19354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704455" y="5744210"/>
            <a:ext cx="2000885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328660" y="4799965"/>
            <a:ext cx="289623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96225" y="3910330"/>
            <a:ext cx="91376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72170" y="4382770"/>
            <a:ext cx="89852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6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8" grpId="0" bldLvl="0" animBg="1"/>
      <p:bldP spid="50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3" grpId="0" bldLvl="0" animBg="1"/>
      <p:bldP spid="3" grpId="0" bldLvl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851150" y="790575"/>
            <a:ext cx="206057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83880" y="765175"/>
            <a:ext cx="150812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644775" y="1144905"/>
            <a:ext cx="2130425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27350" y="1628775"/>
            <a:ext cx="2258060" cy="320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7682230" y="1216660"/>
            <a:ext cx="136398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683500" y="1586230"/>
            <a:ext cx="1800225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45535" y="2132965"/>
            <a:ext cx="224599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044180" y="2080260"/>
            <a:ext cx="187960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38525" y="2524760"/>
            <a:ext cx="3246120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33725" y="2924175"/>
            <a:ext cx="1859915" cy="3435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8" grpId="0" bldLvl="0" animBg="1"/>
      <p:bldP spid="9" grpId="0" bldLvl="0" animBg="1"/>
      <p:bldP spid="10" grpId="0" bldLvl="0" animBg="1"/>
      <p:bldP spid="50" grpId="0" bldLvl="0" animBg="1"/>
      <p:bldP spid="14" grpId="0" bldLvl="0" animBg="1"/>
      <p:bldP spid="16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07995" y="2132965"/>
            <a:ext cx="8534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09875" y="2999105"/>
            <a:ext cx="164909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35505" y="3468370"/>
            <a:ext cx="101092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367530" y="4331970"/>
            <a:ext cx="102298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937635" y="4798695"/>
            <a:ext cx="166116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895590" y="3500755"/>
            <a:ext cx="109029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168390" y="1196975"/>
            <a:ext cx="126492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99615" y="1648460"/>
            <a:ext cx="113728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44265" y="2564765"/>
            <a:ext cx="1608455" cy="29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941320" y="5229225"/>
            <a:ext cx="183578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84985" y="5693410"/>
            <a:ext cx="155257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096635" y="1648460"/>
            <a:ext cx="12852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447665" y="2132330"/>
            <a:ext cx="14452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608570" y="3027680"/>
            <a:ext cx="122872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559685" y="1156970"/>
            <a:ext cx="1207770" cy="3594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5" grpId="0" bldLvl="0" animBg="1"/>
      <p:bldP spid="18" grpId="0" bldLvl="0" animBg="1"/>
      <p:bldP spid="24" grpId="0" bldLvl="0" animBg="1"/>
      <p:bldP spid="26" grpId="0" bldLvl="0" animBg="1"/>
      <p:bldP spid="28" grpId="0" bldLvl="0" animBg="1"/>
      <p:bldP spid="3" grpId="0" bldLvl="0" animBg="1"/>
      <p:bldP spid="4" grpId="0" bldLvl="0" animBg="1"/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26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2368550" y="798195"/>
            <a:ext cx="212217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52080" y="798195"/>
            <a:ext cx="157797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35725" y="1628775"/>
            <a:ext cx="16954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95550" y="1599565"/>
            <a:ext cx="1352550" cy="3530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447415" y="1988820"/>
            <a:ext cx="2531745" cy="403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373370" y="2499995"/>
            <a:ext cx="110045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58005" y="2996565"/>
            <a:ext cx="1388110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353945" y="2780030"/>
            <a:ext cx="1313815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98090" y="3213735"/>
            <a:ext cx="1389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35505" y="3644900"/>
            <a:ext cx="12039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353945" y="4076700"/>
            <a:ext cx="131381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520055" y="4076700"/>
            <a:ext cx="140017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66060" y="4466590"/>
            <a:ext cx="137477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  <p:bldP spid="8" grpId="0" bldLvl="0" animBg="1"/>
      <p:bldP spid="3" grpId="0" bldLvl="0" animBg="1"/>
      <p:bldP spid="4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88920" y="1134110"/>
            <a:ext cx="195580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39570" y="1525270"/>
            <a:ext cx="150431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967980" y="1916430"/>
            <a:ext cx="6781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05960" y="2246630"/>
            <a:ext cx="266827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23385" y="2701290"/>
            <a:ext cx="224980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295775" y="2996565"/>
            <a:ext cx="220154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  <p:bldP spid="9" grpId="0" bldLvl="0" animBg="1"/>
      <p:bldP spid="11" grpId="0" bldLvl="0" animBg="1"/>
      <p:bldP spid="8" grpId="0" bldLvl="0" animBg="1"/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143885" y="2793365"/>
            <a:ext cx="143700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99740" y="3213100"/>
            <a:ext cx="142303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368550" y="2377440"/>
            <a:ext cx="1764030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783205" y="3644900"/>
            <a:ext cx="22288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279650" y="4076700"/>
            <a:ext cx="1079500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663565" y="4509135"/>
            <a:ext cx="173672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23" grpId="0" bldLvl="0" animBg="1"/>
      <p:bldP spid="26" grpId="0" bldLvl="0" animBg="1"/>
      <p:bldP spid="27" grpId="0" bldLvl="0" animBg="1"/>
      <p:bldP spid="2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83840" y="1165225"/>
            <a:ext cx="145796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51445" y="1165225"/>
            <a:ext cx="1229995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41345" y="1629410"/>
            <a:ext cx="1468120" cy="2616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84515" y="1614170"/>
            <a:ext cx="127889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39695" y="1988820"/>
            <a:ext cx="16700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08570" y="1952625"/>
            <a:ext cx="124968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23795" y="2384425"/>
            <a:ext cx="131762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463790" y="2364105"/>
            <a:ext cx="109220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83840" y="2780665"/>
            <a:ext cx="140716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680325" y="2775585"/>
            <a:ext cx="139065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487170" y="4432300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75755" y="4418330"/>
            <a:ext cx="100457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487170" y="4868545"/>
            <a:ext cx="107505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75755" y="4845685"/>
            <a:ext cx="72517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559560" y="5229225"/>
            <a:ext cx="58420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743700" y="5229225"/>
            <a:ext cx="71501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59560" y="5671820"/>
            <a:ext cx="123126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733540" y="5661025"/>
            <a:ext cx="694055" cy="3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7" grpId="0" bldLvl="0" animBg="1"/>
      <p:bldP spid="8" grpId="0" bldLvl="0" animBg="1"/>
      <p:bldP spid="11" grpId="0" bldLvl="0" animBg="1"/>
      <p:bldP spid="3" grpId="0" bldLvl="0" animBg="1"/>
      <p:bldP spid="4" grpId="0" bldLvl="0" animBg="1"/>
      <p:bldP spid="6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663565" y="1557020"/>
            <a:ext cx="1563370" cy="328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223385" y="1988820"/>
            <a:ext cx="19526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927350" y="2419350"/>
            <a:ext cx="360235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39695" y="2828290"/>
            <a:ext cx="1075055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87170" y="3219450"/>
            <a:ext cx="93091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35730" y="3206115"/>
            <a:ext cx="89789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23385" y="3622675"/>
            <a:ext cx="218313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02300" y="4028440"/>
            <a:ext cx="206311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588510" y="4436745"/>
            <a:ext cx="216090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12085" y="4869180"/>
            <a:ext cx="107505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215640" y="2780665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351405" y="3573145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79875" y="4004945"/>
            <a:ext cx="173482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50995" y="4436745"/>
            <a:ext cx="279146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03295" y="4843780"/>
            <a:ext cx="87376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87445" y="5243195"/>
            <a:ext cx="264731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27350" y="5668645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87395" y="798195"/>
            <a:ext cx="893445" cy="270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87845" y="797560"/>
            <a:ext cx="1934845" cy="271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05785" y="1124585"/>
            <a:ext cx="119316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99740" y="1557020"/>
            <a:ext cx="1075055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19830" y="1988820"/>
            <a:ext cx="2026285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583430" y="2392045"/>
            <a:ext cx="294322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98950" y="2780665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527800" y="3140710"/>
            <a:ext cx="2359660" cy="396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298950" y="3573145"/>
            <a:ext cx="2229485" cy="375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95550" y="4012565"/>
            <a:ext cx="1075055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079875" y="1916430"/>
            <a:ext cx="1075055" cy="3568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63750" y="4076700"/>
            <a:ext cx="107505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845945" y="4432300"/>
            <a:ext cx="1075055" cy="3473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991360" y="4842510"/>
            <a:ext cx="1075055" cy="3543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639695" y="5300980"/>
            <a:ext cx="131381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5745" y="3270250"/>
            <a:ext cx="1565910" cy="2673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02685" y="3638550"/>
            <a:ext cx="103187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70300" y="4073525"/>
            <a:ext cx="1521460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19935" y="4864100"/>
            <a:ext cx="1344930" cy="2895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997450" y="5278755"/>
            <a:ext cx="196405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503295" y="1124585"/>
            <a:ext cx="131508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19605" y="1557020"/>
            <a:ext cx="150622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23385" y="1988820"/>
            <a:ext cx="243268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83430" y="4004945"/>
            <a:ext cx="422021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11675" y="4436745"/>
            <a:ext cx="38036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503295" y="3644900"/>
            <a:ext cx="169481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23610" y="3608705"/>
            <a:ext cx="107505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15640" y="4004945"/>
            <a:ext cx="227139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  <p:bldP spid="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43660" y="3213100"/>
            <a:ext cx="424497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95775" y="4436745"/>
            <a:ext cx="2062480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151630" y="1124585"/>
            <a:ext cx="94361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287395" y="1483360"/>
            <a:ext cx="64452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19830" y="1907540"/>
            <a:ext cx="664210" cy="279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5550" y="2268855"/>
            <a:ext cx="64325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91585" y="4149090"/>
            <a:ext cx="51117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16090" y="4940935"/>
            <a:ext cx="5270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15415" y="1844675"/>
            <a:ext cx="1146175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87170" y="2276475"/>
            <a:ext cx="1146175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65580" y="2618740"/>
            <a:ext cx="1079500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86535" y="3049270"/>
            <a:ext cx="995680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13535" y="3391535"/>
            <a:ext cx="1067435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41780" y="3822065"/>
            <a:ext cx="99568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41780" y="4149090"/>
            <a:ext cx="995680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486535" y="4562475"/>
            <a:ext cx="995680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490980" y="4931410"/>
            <a:ext cx="838200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490980" y="5300980"/>
            <a:ext cx="940435" cy="307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2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28725"/>
            <a:ext cx="10646410" cy="5260975"/>
          </a:xfrm>
          <a:prstGeom prst="rect">
            <a:avLst/>
          </a:prstGeom>
        </p:spPr>
      </p:pic>
      <p:pic>
        <p:nvPicPr>
          <p:cNvPr id="3" name="图片 2" descr="中职对口升学考试总复习  英语_7"/>
          <p:cNvPicPr>
            <a:picLocks noChangeAspect="1"/>
          </p:cNvPicPr>
          <p:nvPr/>
        </p:nvPicPr>
        <p:blipFill>
          <a:blip r:embed="rId2"/>
          <a:srcRect t="21601" b="23575"/>
          <a:stretch>
            <a:fillRect/>
          </a:stretch>
        </p:blipFill>
        <p:spPr>
          <a:xfrm>
            <a:off x="4871720" y="817880"/>
            <a:ext cx="2365375" cy="317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284"/>
          <p:cNvPicPr>
            <a:picLocks noChangeAspect="1"/>
          </p:cNvPicPr>
          <p:nvPr/>
        </p:nvPicPr>
        <p:blipFill>
          <a:blip r:embed="rId1"/>
          <a:srcRect b="31068"/>
          <a:stretch>
            <a:fillRect/>
          </a:stretch>
        </p:blipFill>
        <p:spPr>
          <a:xfrm>
            <a:off x="767715" y="1124585"/>
            <a:ext cx="10646410" cy="362648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2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2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914525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976880"/>
            <a:ext cx="375920" cy="3619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422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5576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90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2208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227520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997200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378904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39665"/>
            <a:ext cx="39941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5563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3126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77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42557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225" y="1340485"/>
            <a:ext cx="4057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772920"/>
            <a:ext cx="405765" cy="330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120265"/>
            <a:ext cx="405765" cy="376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513965"/>
            <a:ext cx="405765" cy="3740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881630"/>
            <a:ext cx="405765" cy="405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1860" y="252031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11225" y="28473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1860" y="32461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11225" y="35667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83615" y="39268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11225" y="4287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11225" y="46488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49923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83615" y="52990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64565" y="57277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5" grpId="0" bldLvl="0" animBg="1"/>
      <p:bldP spid="29" grpId="0" bldLvl="0" animBg="1"/>
      <p:bldP spid="30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2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20605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11860" y="40773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5" grpId="0" bldLvl="0" animBg="1"/>
      <p:bldP spid="17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27768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01"/>
          <p:cNvPicPr>
            <a:picLocks noChangeAspect="1"/>
          </p:cNvPicPr>
          <p:nvPr/>
        </p:nvPicPr>
        <p:blipFill>
          <a:blip r:embed="rId1"/>
          <a:srcRect b="45492"/>
          <a:stretch>
            <a:fillRect/>
          </a:stretch>
        </p:blipFill>
        <p:spPr>
          <a:xfrm>
            <a:off x="772795" y="1412875"/>
            <a:ext cx="10646410" cy="2867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798195"/>
            <a:ext cx="10646410" cy="526097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056005" y="1538605"/>
            <a:ext cx="1149350" cy="349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40155" y="2349500"/>
            <a:ext cx="5398770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3213100"/>
            <a:ext cx="1517015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36015" y="3974465"/>
            <a:ext cx="2917190" cy="36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04595" y="4855210"/>
            <a:ext cx="1322070" cy="337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 中职英语S10（教师用书）_3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8400" y="1918970"/>
            <a:ext cx="3642360" cy="379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40155" y="2780030"/>
            <a:ext cx="2820670" cy="3416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3588385"/>
            <a:ext cx="295783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46475" y="4004945"/>
            <a:ext cx="2069465" cy="36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868295" y="4415155"/>
            <a:ext cx="1703070" cy="36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23570" y="476885"/>
            <a:ext cx="65805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/>
              <a:t>根据括号里的中文信息将下面文章补充完整。</a:t>
            </a:r>
            <a:endParaRPr lang="zh-CN" altLang="en-US" sz="2000"/>
          </a:p>
        </p:txBody>
      </p:sp>
      <p:pic>
        <p:nvPicPr>
          <p:cNvPr id="5" name="图片 4" descr="基础模块1和2今年改动页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1268730"/>
            <a:ext cx="10647045" cy="52597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71495" y="1245235"/>
            <a:ext cx="137795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247890" y="1988820"/>
            <a:ext cx="1284605" cy="302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055370" y="2348865"/>
            <a:ext cx="1159510" cy="302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567305" y="2742565"/>
            <a:ext cx="1294765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9552305" y="2742565"/>
            <a:ext cx="1294765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9403080" y="3140710"/>
            <a:ext cx="100901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4728210" y="4293235"/>
            <a:ext cx="1292860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127760" y="5445125"/>
            <a:ext cx="1580515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8040370" y="5430520"/>
            <a:ext cx="11531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8760460" y="5805170"/>
            <a:ext cx="130048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7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23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8285,&quot;width&quot;:16766}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COMMONDATA" val="eyJoZGlkIjoiZTU0YmYyNWIxMTBjMzNmYjc5NjUwNjM3MjQ5MjM2Y2EifQ=="/>
  <p:tag name="KSO_WPP_MARK_KEY" val="7501e686-4adc-4400-8cd9-805144cb1d46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WPS 演示</Application>
  <PresentationFormat>在屏幕上显示</PresentationFormat>
  <Paragraphs>13</Paragraphs>
  <Slides>53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53</vt:i4>
      </vt:variant>
    </vt:vector>
  </HeadingPairs>
  <TitlesOfParts>
    <vt:vector size="75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252</cp:revision>
  <dcterms:created xsi:type="dcterms:W3CDTF">2012-04-23T02:18:00Z</dcterms:created>
  <dcterms:modified xsi:type="dcterms:W3CDTF">2023-06-26T00:54:43Z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204C7294ADD84F11AC1A6033BEF5B711</vt:lpwstr>
  </property>
</Properties>
</file>