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83" r:id="rId9"/>
    <p:sldMasterId id="2147483695" r:id="rId10"/>
    <p:sldMasterId id="2147483707" r:id="rId11"/>
  </p:sldMasterIdLst>
  <p:sldIdLst>
    <p:sldId id="256" r:id="rId12"/>
    <p:sldId id="257" r:id="rId13"/>
    <p:sldId id="258" r:id="rId14"/>
    <p:sldId id="259" r:id="rId15"/>
    <p:sldId id="687" r:id="rId16"/>
    <p:sldId id="652" r:id="rId17"/>
    <p:sldId id="688" r:id="rId18"/>
    <p:sldId id="653" r:id="rId19"/>
    <p:sldId id="654" r:id="rId20"/>
    <p:sldId id="655" r:id="rId21"/>
    <p:sldId id="725" r:id="rId22"/>
    <p:sldId id="726" r:id="rId23"/>
    <p:sldId id="656" r:id="rId24"/>
    <p:sldId id="659" r:id="rId25"/>
    <p:sldId id="660" r:id="rId26"/>
    <p:sldId id="661" r:id="rId27"/>
    <p:sldId id="662" r:id="rId28"/>
    <p:sldId id="663" r:id="rId29"/>
    <p:sldId id="664" r:id="rId30"/>
    <p:sldId id="665" r:id="rId31"/>
    <p:sldId id="666" r:id="rId32"/>
    <p:sldId id="667" r:id="rId33"/>
    <p:sldId id="668" r:id="rId34"/>
    <p:sldId id="669" r:id="rId35"/>
    <p:sldId id="670" r:id="rId36"/>
    <p:sldId id="671" r:id="rId37"/>
    <p:sldId id="672" r:id="rId38"/>
    <p:sldId id="673" r:id="rId39"/>
    <p:sldId id="674" r:id="rId40"/>
    <p:sldId id="675" r:id="rId41"/>
    <p:sldId id="676" r:id="rId42"/>
    <p:sldId id="677" r:id="rId43"/>
    <p:sldId id="678" r:id="rId44"/>
    <p:sldId id="679" r:id="rId45"/>
    <p:sldId id="689" r:id="rId46"/>
    <p:sldId id="680" r:id="rId47"/>
    <p:sldId id="681" r:id="rId48"/>
    <p:sldId id="682" r:id="rId49"/>
    <p:sldId id="683" r:id="rId50"/>
    <p:sldId id="684" r:id="rId51"/>
    <p:sldId id="685" r:id="rId52"/>
    <p:sldId id="686" r:id="rId53"/>
    <p:sldId id="484" r:id="rId54"/>
  </p:sldIdLst>
  <p:sldSz cx="12192000" cy="6858000"/>
  <p:notesSz cx="6858000" cy="9144000"/>
  <p:custDataLst>
    <p:tags r:id="rId5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3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173"/>
        <p:guide pos="384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8" Type="http://schemas.openxmlformats.org/officeDocument/2006/relationships/tags" Target="tags/tag81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8" Type="http://schemas.openxmlformats.org/officeDocument/2006/relationships/theme" Target="../theme/theme7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2" Type="http://schemas.openxmlformats.org/officeDocument/2006/relationships/theme" Target="../theme/theme8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30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4" Type="http://schemas.openxmlformats.org/officeDocument/2006/relationships/theme" Target="../theme/theme9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7" Type="http://schemas.openxmlformats.org/officeDocument/2006/relationships/theme" Target="../theme/theme10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en-US" alt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第九节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变换句式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第九节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变换句式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命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题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规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律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第九节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变换句式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点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讲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析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第九节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变换句式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强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化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练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习</a:t>
            </a:r>
            <a:endParaRPr lang="zh-CN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第九节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变换句式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知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识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梳</a:t>
            </a:r>
            <a:r>
              <a:rPr lang="en-US" altLang="zh-CN" sz="5335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en-US" sz="5335" dirty="0">
                <a:latin typeface="黑体" panose="02010600030101010101" pitchFamily="49" charset="-122"/>
                <a:ea typeface="黑体" panose="02010600030101010101" pitchFamily="49" charset="-122"/>
              </a:rPr>
              <a:t>理</a:t>
            </a:r>
            <a:endParaRPr lang="zh-CN" altLang="en-US" sz="533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第九节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变换句式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第一章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第九节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003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变换句式</a:t>
            </a:r>
            <a:endParaRPr lang="zh-CN" altLang="en-US" sz="2135" i="1" dirty="0">
              <a:solidFill>
                <a:srgbClr val="0099FF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4.xml"/><Relationship Id="rId2" Type="http://schemas.openxmlformats.org/officeDocument/2006/relationships/image" Target="../media/image21.png"/><Relationship Id="rId1" Type="http://schemas.openxmlformats.org/officeDocument/2006/relationships/tags" Target="../tags/tag63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66.xml"/><Relationship Id="rId2" Type="http://schemas.openxmlformats.org/officeDocument/2006/relationships/image" Target="../media/image22.png"/><Relationship Id="rId1" Type="http://schemas.openxmlformats.org/officeDocument/2006/relationships/tags" Target="../tags/tag6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7.xml"/><Relationship Id="rId1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8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9.xml"/><Relationship Id="rId1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2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5.xml"/><Relationship Id="rId1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image" Target="../media/image47.jpe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image" Target="../media/image4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语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文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0030101010101" pitchFamily="49" charset="-122"/>
                <a:ea typeface="黑体" panose="02010600030101010101" pitchFamily="49" charset="-122"/>
              </a:rPr>
              <a:t>·</a:t>
            </a:r>
            <a:r>
              <a:rPr lang="zh-CN" altLang="en-US" sz="3465" dirty="0">
                <a:latin typeface="黑体" panose="02010600030101010101" pitchFamily="49" charset="-122"/>
                <a:ea typeface="黑体" panose="02010600030101010101" pitchFamily="49" charset="-122"/>
              </a:rPr>
              <a:t>教学课件</a:t>
            </a:r>
            <a:endParaRPr lang="zh-CN" altLang="en-US" sz="34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0030101010101" pitchFamily="49" charset="-122"/>
                <a:ea typeface="黑体" panose="02010600030101010101" pitchFamily="49" charset="-122"/>
              </a:rPr>
              <a:t>南方出版社</a:t>
            </a:r>
            <a:endParaRPr lang="zh-CN" altLang="en-US" sz="2665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3143885" y="1844887"/>
            <a:ext cx="6819900" cy="101473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第一章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语言知识及运用</a:t>
            </a:r>
            <a:endParaRPr lang="zh-CN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3859107" y="3212889"/>
            <a:ext cx="53898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第九节</a:t>
            </a:r>
            <a:r>
              <a:rPr lang="en-US" alt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  </a:t>
            </a:r>
            <a:r>
              <a:rPr lang="zh-CN" altLang="en-US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变换句式</a:t>
            </a:r>
            <a:endParaRPr lang="zh-CN" altLang="en-US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中职语文·教师用书前半·PPT_308"/>
          <p:cNvPicPr>
            <a:picLocks noChangeAspect="1"/>
          </p:cNvPicPr>
          <p:nvPr/>
        </p:nvPicPr>
        <p:blipFill>
          <a:blip r:embed="rId1"/>
          <a:srcRect t="30583"/>
          <a:stretch>
            <a:fillRect/>
          </a:stretch>
        </p:blipFill>
        <p:spPr>
          <a:xfrm>
            <a:off x="767080" y="1196975"/>
            <a:ext cx="10649585" cy="3611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39"/>
          <p:cNvPicPr>
            <a:picLocks noChangeAspect="1"/>
          </p:cNvPicPr>
          <p:nvPr/>
        </p:nvPicPr>
        <p:blipFill>
          <a:blip r:embed="rId1"/>
          <a:srcRect t="10238"/>
          <a:stretch>
            <a:fillRect/>
          </a:stretch>
        </p:blipFill>
        <p:spPr>
          <a:xfrm>
            <a:off x="560070" y="1124585"/>
            <a:ext cx="11071860" cy="50495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40"/>
          <p:cNvPicPr>
            <a:picLocks noChangeAspect="1"/>
          </p:cNvPicPr>
          <p:nvPr/>
        </p:nvPicPr>
        <p:blipFill>
          <a:blip r:embed="rId1"/>
          <a:srcRect t="10317"/>
          <a:stretch>
            <a:fillRect/>
          </a:stretch>
        </p:blipFill>
        <p:spPr>
          <a:xfrm>
            <a:off x="551815" y="1052195"/>
            <a:ext cx="11071860" cy="50450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980440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3213100"/>
            <a:ext cx="10657205" cy="180022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767080" y="2780665"/>
            <a:ext cx="10657205" cy="180022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767080" y="2780665"/>
            <a:ext cx="10657205" cy="206311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908685"/>
            <a:ext cx="11071860" cy="562546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767080" y="2708910"/>
            <a:ext cx="10657205" cy="81915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63270" y="4437380"/>
            <a:ext cx="10657205" cy="180022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57225" y="2853055"/>
            <a:ext cx="10878185" cy="71437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2935" y="4869180"/>
            <a:ext cx="10878185" cy="82423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2420620"/>
            <a:ext cx="10826115" cy="120650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95325" y="4940935"/>
            <a:ext cx="10826115" cy="98044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620395"/>
            <a:ext cx="11071860" cy="562546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770890" y="4615815"/>
            <a:ext cx="10748010" cy="162115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3270" y="3068955"/>
            <a:ext cx="10657205" cy="88963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770890" y="3101340"/>
            <a:ext cx="10657205" cy="34861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737235" y="3789045"/>
            <a:ext cx="10831830" cy="82042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767080" y="2780665"/>
            <a:ext cx="10657205" cy="180022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3270" y="4909185"/>
            <a:ext cx="10657205" cy="132778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3213100"/>
            <a:ext cx="10657205" cy="180022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3270" y="4509135"/>
            <a:ext cx="10657205" cy="180022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2420620"/>
            <a:ext cx="10657205" cy="81026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1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908685"/>
            <a:ext cx="11071860" cy="56254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767715" y="3140710"/>
            <a:ext cx="10657205" cy="80073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767715" y="5229225"/>
            <a:ext cx="10657205" cy="80073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2780665"/>
            <a:ext cx="10657205" cy="180022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中职语文·前半（教用·PPT）_1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中职语文·前半（教用·PPT）_1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551815" y="4436745"/>
            <a:ext cx="11002010" cy="194310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3213100"/>
            <a:ext cx="10657205" cy="180022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37"/>
          <p:cNvPicPr>
            <a:picLocks noChangeAspect="1"/>
          </p:cNvPicPr>
          <p:nvPr/>
        </p:nvPicPr>
        <p:blipFill>
          <a:blip r:embed="rId1"/>
          <a:srcRect t="5675"/>
          <a:stretch>
            <a:fillRect/>
          </a:stretch>
        </p:blipFill>
        <p:spPr>
          <a:xfrm>
            <a:off x="770890" y="1122680"/>
            <a:ext cx="10649585" cy="49079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8350" y="2420620"/>
            <a:ext cx="10657205" cy="82423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63270" y="4869180"/>
            <a:ext cx="10657205" cy="96520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39470" y="2636520"/>
            <a:ext cx="10657205" cy="37592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63270" y="5373370"/>
            <a:ext cx="10657205" cy="86233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图片 6" descr="中职语文·前半（教用·PPT）_1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836295"/>
            <a:ext cx="11071860" cy="562546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791210" y="2636520"/>
            <a:ext cx="10657205" cy="82042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696595" y="5085080"/>
            <a:ext cx="10839450" cy="82042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中职语文·前半（教用·PPT）_1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764540"/>
            <a:ext cx="11071860" cy="562546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974725" y="1772285"/>
            <a:ext cx="10657205" cy="36576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716280" y="3356610"/>
            <a:ext cx="10766425" cy="83375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767715" y="5445125"/>
            <a:ext cx="10766425" cy="83375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7080" y="1988185"/>
            <a:ext cx="10657205" cy="87185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70890" y="4509135"/>
            <a:ext cx="10657205" cy="72580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64210" y="2440940"/>
            <a:ext cx="10832465" cy="74993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1840" y="4076700"/>
            <a:ext cx="10744835" cy="78930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语文·教师用书前半·PPT_3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0890" y="2420620"/>
            <a:ext cx="10657205" cy="84074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70890" y="4940935"/>
            <a:ext cx="10657205" cy="85915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en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417" y="2468033"/>
            <a:ext cx="11129433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COMMONDATA" val="eyJoZGlkIjoiZTU0YmYyNWIxMTBjMzNmYjc5NjUwNjM3MjQ5MjM2Y2EifQ=="/>
  <p:tag name="KSO_WPP_MARK_KEY" val="e3a0a50a-48ff-4693-a5d8-7dcf4fe2725a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WPS 演示</Application>
  <PresentationFormat>在屏幕上显示</PresentationFormat>
  <Paragraphs>10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43</vt:i4>
      </vt:variant>
    </vt:vector>
  </HeadingPairs>
  <TitlesOfParts>
    <vt:vector size="63" baseType="lpstr">
      <vt:lpstr>Arial</vt:lpstr>
      <vt:lpstr>宋体</vt:lpstr>
      <vt:lpstr>Wingdings</vt:lpstr>
      <vt:lpstr>Calibri</vt:lpstr>
      <vt:lpstr>黑体</vt:lpstr>
      <vt:lpstr>楷体_GB2312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4_Office 主题</vt:lpstr>
      <vt:lpstr>5_Office 主题</vt:lpstr>
      <vt:lpstr>6_Office 主题</vt:lpstr>
      <vt:lpstr>自定义设计方案</vt:lpstr>
      <vt:lpstr>7_Office 主题</vt:lpstr>
      <vt:lpstr>8_Office 主题</vt:lpstr>
      <vt:lpstr>9_Office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239</cp:revision>
  <dcterms:created xsi:type="dcterms:W3CDTF">2012-04-23T02:18:00Z</dcterms:created>
  <dcterms:modified xsi:type="dcterms:W3CDTF">2023-07-07T06:12:20Z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C871FBFA0BF3498EAC0F6C3B31822D39</vt:lpwstr>
  </property>
</Properties>
</file>