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649" r:id="rId16"/>
    <p:sldId id="598" r:id="rId17"/>
    <p:sldId id="599" r:id="rId18"/>
    <p:sldId id="650" r:id="rId19"/>
    <p:sldId id="600" r:id="rId20"/>
    <p:sldId id="601" r:id="rId21"/>
    <p:sldId id="602" r:id="rId22"/>
    <p:sldId id="603" r:id="rId23"/>
    <p:sldId id="604" r:id="rId24"/>
    <p:sldId id="605" r:id="rId25"/>
    <p:sldId id="606" r:id="rId26"/>
    <p:sldId id="607" r:id="rId27"/>
    <p:sldId id="608" r:id="rId28"/>
    <p:sldId id="609" r:id="rId29"/>
    <p:sldId id="610" r:id="rId30"/>
    <p:sldId id="611" r:id="rId31"/>
    <p:sldId id="612" r:id="rId32"/>
    <p:sldId id="613" r:id="rId33"/>
    <p:sldId id="614" r:id="rId34"/>
    <p:sldId id="615" r:id="rId35"/>
    <p:sldId id="616" r:id="rId36"/>
    <p:sldId id="617" r:id="rId37"/>
    <p:sldId id="618" r:id="rId38"/>
    <p:sldId id="619" r:id="rId39"/>
    <p:sldId id="620" r:id="rId40"/>
    <p:sldId id="621" r:id="rId41"/>
    <p:sldId id="704" r:id="rId42"/>
    <p:sldId id="623" r:id="rId43"/>
    <p:sldId id="624" r:id="rId44"/>
    <p:sldId id="625" r:id="rId45"/>
    <p:sldId id="626" r:id="rId46"/>
    <p:sldId id="627" r:id="rId47"/>
    <p:sldId id="628" r:id="rId48"/>
    <p:sldId id="629" r:id="rId49"/>
    <p:sldId id="630" r:id="rId50"/>
    <p:sldId id="631" r:id="rId51"/>
    <p:sldId id="632" r:id="rId52"/>
    <p:sldId id="633" r:id="rId53"/>
    <p:sldId id="634" r:id="rId54"/>
    <p:sldId id="635" r:id="rId55"/>
    <p:sldId id="651" r:id="rId56"/>
    <p:sldId id="636" r:id="rId57"/>
    <p:sldId id="637" r:id="rId58"/>
    <p:sldId id="638" r:id="rId59"/>
    <p:sldId id="639" r:id="rId60"/>
    <p:sldId id="640" r:id="rId61"/>
    <p:sldId id="641" r:id="rId62"/>
    <p:sldId id="642" r:id="rId63"/>
    <p:sldId id="643" r:id="rId64"/>
    <p:sldId id="644" r:id="rId65"/>
    <p:sldId id="645" r:id="rId66"/>
    <p:sldId id="646" r:id="rId67"/>
    <p:sldId id="647" r:id="rId68"/>
    <p:sldId id="648" r:id="rId69"/>
    <p:sldId id="484" r:id="rId70"/>
  </p:sldIdLst>
  <p:sldSz cx="12192000" cy="6858000"/>
  <p:notesSz cx="6858000" cy="9144000"/>
  <p:custDataLst>
    <p:tags r:id="rId7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05"/>
        <p:guide pos="38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4" Type="http://schemas.openxmlformats.org/officeDocument/2006/relationships/tags" Target="tags/tag76.xml"/><Relationship Id="rId73" Type="http://schemas.openxmlformats.org/officeDocument/2006/relationships/tableStyles" Target="tableStyles.xml"/><Relationship Id="rId72" Type="http://schemas.openxmlformats.org/officeDocument/2006/relationships/viewProps" Target="viewProps.xml"/><Relationship Id="rId71" Type="http://schemas.openxmlformats.org/officeDocument/2006/relationships/presProps" Target="presProps.xml"/><Relationship Id="rId70" Type="http://schemas.openxmlformats.org/officeDocument/2006/relationships/slide" Target="slides/slide59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58.xml"/><Relationship Id="rId68" Type="http://schemas.openxmlformats.org/officeDocument/2006/relationships/slide" Target="slides/slide57.xml"/><Relationship Id="rId67" Type="http://schemas.openxmlformats.org/officeDocument/2006/relationships/slide" Target="slides/slide56.xml"/><Relationship Id="rId66" Type="http://schemas.openxmlformats.org/officeDocument/2006/relationships/slide" Target="slides/slide55.xml"/><Relationship Id="rId65" Type="http://schemas.openxmlformats.org/officeDocument/2006/relationships/slide" Target="slides/slide54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第八节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语言的简明连贯得体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7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0.xml"/><Relationship Id="rId1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1.xml"/><Relationship Id="rId1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4.xml"/><Relationship Id="rId1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5.xml"/><Relationship Id="rId1" Type="http://schemas.openxmlformats.org/officeDocument/2006/relationships/image" Target="../media/image6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1319107" y="3212889"/>
            <a:ext cx="104698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第八节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语言的简明、连贯、得体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职语文·前半（教用·PPT）_118"/>
          <p:cNvPicPr>
            <a:picLocks noChangeAspect="1"/>
          </p:cNvPicPr>
          <p:nvPr/>
        </p:nvPicPr>
        <p:blipFill>
          <a:blip r:embed="rId1"/>
          <a:srcRect t="32080"/>
          <a:stretch>
            <a:fillRect/>
          </a:stretch>
        </p:blipFill>
        <p:spPr>
          <a:xfrm>
            <a:off x="479425" y="1052195"/>
            <a:ext cx="11071860" cy="382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19"/>
          <p:cNvPicPr>
            <a:picLocks noChangeAspect="1"/>
          </p:cNvPicPr>
          <p:nvPr/>
        </p:nvPicPr>
        <p:blipFill>
          <a:blip r:embed="rId1"/>
          <a:srcRect t="8963"/>
          <a:stretch>
            <a:fillRect/>
          </a:stretch>
        </p:blipFill>
        <p:spPr>
          <a:xfrm>
            <a:off x="560070" y="1052195"/>
            <a:ext cx="11071860" cy="51212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59"/>
          <p:cNvPicPr>
            <a:picLocks noChangeAspect="1"/>
          </p:cNvPicPr>
          <p:nvPr/>
        </p:nvPicPr>
        <p:blipFill>
          <a:blip r:embed="rId1"/>
          <a:srcRect t="5297"/>
          <a:stretch>
            <a:fillRect/>
          </a:stretch>
        </p:blipFill>
        <p:spPr>
          <a:xfrm>
            <a:off x="770890" y="1102995"/>
            <a:ext cx="10649585" cy="4927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27405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7760" y="2636520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127760" y="4292600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1199515" y="5948680"/>
            <a:ext cx="1007173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1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31825" y="2780665"/>
            <a:ext cx="10958195" cy="8216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92150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1990" y="2924810"/>
            <a:ext cx="10828655" cy="11417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2155" y="3213100"/>
            <a:ext cx="10847705" cy="2055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3249295"/>
            <a:ext cx="10785475" cy="11201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5733415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92785"/>
            <a:ext cx="11071860" cy="56254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0848340" y="814070"/>
            <a:ext cx="429260" cy="427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51815" y="4077335"/>
            <a:ext cx="11079480" cy="2327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270" y="4509135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中职语文·教师用书前半·PPT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830580"/>
            <a:ext cx="10635615" cy="51962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2980" y="4509135"/>
            <a:ext cx="7367270" cy="1285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848340" y="829310"/>
            <a:ext cx="302260" cy="3968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7125" y="5733415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92485" y="827405"/>
            <a:ext cx="29718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8190" y="4869180"/>
            <a:ext cx="10752455" cy="859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848360"/>
            <a:ext cx="35941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92150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730" y="2924810"/>
            <a:ext cx="39878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56005" y="5805170"/>
            <a:ext cx="748665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2996565"/>
            <a:ext cx="35941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0885" y="5373370"/>
            <a:ext cx="10876280" cy="7099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20095" y="2277110"/>
            <a:ext cx="35941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127760" y="4725035"/>
            <a:ext cx="80530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1557020"/>
            <a:ext cx="3187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4436745"/>
            <a:ext cx="979297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730" y="2277110"/>
            <a:ext cx="39052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22935" y="5156835"/>
            <a:ext cx="10900410" cy="12865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93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36930"/>
            <a:ext cx="35115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7080" y="5300980"/>
            <a:ext cx="10676890" cy="8401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1196975"/>
            <a:ext cx="39052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3213100"/>
            <a:ext cx="10797540" cy="16821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61595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7645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8100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8660" y="4076700"/>
            <a:ext cx="10732770" cy="812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908685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2708910"/>
            <a:ext cx="31750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983615" y="4725035"/>
            <a:ext cx="8161020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83629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983615" y="2637155"/>
            <a:ext cx="9792970" cy="8629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23570" y="4364990"/>
            <a:ext cx="10999470" cy="13481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93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1525" y="3716655"/>
            <a:ext cx="10675620" cy="157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67715" y="2277110"/>
            <a:ext cx="10675620" cy="157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119697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48360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48360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930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0920730" y="98107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48340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285305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2740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36295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920095" y="3429000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095" y="836930"/>
            <a:ext cx="379095" cy="3600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COMMONDATA" val="eyJoZGlkIjoiZTU0YmYyNWIxMTBjMzNmYjc5NjUwNjM3MjQ5MjM2Y2EifQ=="/>
  <p:tag name="KSO_WPP_MARK_KEY" val="b24f2b01-be55-4352-b0e6-95621f31bf96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WPS 演示</Application>
  <PresentationFormat>在屏幕上显示</PresentationFormat>
  <Paragraphs>10</Paragraphs>
  <Slides>59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59</vt:i4>
      </vt:variant>
    </vt:vector>
  </HeadingPairs>
  <TitlesOfParts>
    <vt:vector size="79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237</cp:revision>
  <dcterms:created xsi:type="dcterms:W3CDTF">2012-04-23T02:18:00Z</dcterms:created>
  <dcterms:modified xsi:type="dcterms:W3CDTF">2023-07-07T06:20:41Z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7F9EF03D56AF49FF96EC3EEB3353E58F</vt:lpwstr>
  </property>
</Properties>
</file>