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6" r:id="rId5"/>
    <p:sldMasterId id="2147483678" r:id="rId6"/>
    <p:sldMasterId id="2147483690" r:id="rId7"/>
  </p:sldMasterIdLst>
  <p:sldIdLst>
    <p:sldId id="256" r:id="rId8"/>
    <p:sldId id="257" r:id="rId9"/>
    <p:sldId id="258" r:id="rId10"/>
    <p:sldId id="259" r:id="rId11"/>
    <p:sldId id="910" r:id="rId12"/>
    <p:sldId id="911" r:id="rId13"/>
    <p:sldId id="912" r:id="rId14"/>
    <p:sldId id="913" r:id="rId15"/>
    <p:sldId id="916" r:id="rId16"/>
    <p:sldId id="914" r:id="rId17"/>
    <p:sldId id="915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gs" Target="tags/tag63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2" Type="http://schemas.openxmlformats.org/officeDocument/2006/relationships/theme" Target="../theme/theme4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4" Type="http://schemas.openxmlformats.org/officeDocument/2006/relationships/theme" Target="../theme/theme5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8" Type="http://schemas.openxmlformats.org/officeDocument/2006/relationships/theme" Target="../theme/theme6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考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点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抽样方法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抽样方法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4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强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化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习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抽样方法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教学课件</a:t>
            </a:r>
            <a:endParaRPr lang="zh-CN" altLang="en-US" sz="34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9060101010101" pitchFamily="49" charset="-122"/>
                <a:ea typeface="黑体" panose="02010609060101010101" pitchFamily="49" charset="-122"/>
              </a:rPr>
              <a:t>南方出版社</a:t>
            </a:r>
            <a:endParaRPr lang="zh-CN" altLang="en-US" sz="26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175760" y="1843617"/>
            <a:ext cx="3840480" cy="10147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11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章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 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3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节</a:t>
            </a:r>
            <a:endParaRPr lang="zh-CN" altLang="en-US" sz="4800" dirty="0">
              <a:solidFill>
                <a:srgbClr val="000000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633172" y="3212889"/>
            <a:ext cx="29260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抽样方法</a:t>
            </a:r>
            <a:endParaRPr lang="zh-CN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1487170" y="4004945"/>
            <a:ext cx="131508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中职数学2022秋S10(7-12章) 小版芯_253"/>
          <p:cNvPicPr>
            <a:picLocks noChangeAspect="1"/>
          </p:cNvPicPr>
          <p:nvPr/>
        </p:nvPicPr>
        <p:blipFill>
          <a:blip r:embed="rId1"/>
          <a:srcRect t="22102"/>
          <a:stretch>
            <a:fillRect/>
          </a:stretch>
        </p:blipFill>
        <p:spPr>
          <a:xfrm>
            <a:off x="767080" y="908685"/>
            <a:ext cx="10649585" cy="4053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1916430"/>
            <a:ext cx="122237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87170" y="2636520"/>
            <a:ext cx="118999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487170" y="4580890"/>
            <a:ext cx="203390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155702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59560" y="299656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688070" y="3818255"/>
            <a:ext cx="50419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370" y="5516880"/>
            <a:ext cx="123507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8"/>
          <p:cNvPicPr>
            <a:picLocks noChangeAspect="1"/>
          </p:cNvPicPr>
          <p:nvPr/>
        </p:nvPicPr>
        <p:blipFill>
          <a:blip r:embed="rId1"/>
          <a:srcRect t="5675"/>
          <a:stretch>
            <a:fillRect/>
          </a:stretch>
        </p:blipFill>
        <p:spPr>
          <a:xfrm>
            <a:off x="770890" y="1122680"/>
            <a:ext cx="10649585" cy="490791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119697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324548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583430" y="112458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903970" y="234886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447665" y="400494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35505" y="4796790"/>
            <a:ext cx="504190" cy="388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ZDE5MWY1ZmM5Njg0N2Y5Y2NkMDU1Y2QyYmM0M2FlNjEifQ==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WPS 演示</Application>
  <PresentationFormat>在屏幕上显示</PresentationFormat>
  <Paragraphs>10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11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7_Office 主题</vt:lpstr>
      <vt:lpstr>8_Office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319</cp:revision>
  <dcterms:created xsi:type="dcterms:W3CDTF">2012-04-23T02:18:00Z</dcterms:created>
  <dcterms:modified xsi:type="dcterms:W3CDTF">2022-05-26T01:07:33Z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60E0489C2A074CC9AE55856F05303AB9</vt:lpwstr>
  </property>
</Properties>
</file>