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77" r:id="rId6"/>
    <p:sldMasterId id="2147483679" r:id="rId7"/>
    <p:sldMasterId id="2147483681" r:id="rId8"/>
    <p:sldMasterId id="2147483683" r:id="rId9"/>
    <p:sldMasterId id="2147483685" r:id="rId10"/>
    <p:sldMasterId id="2147483687" r:id="rId11"/>
    <p:sldMasterId id="2147483699" r:id="rId12"/>
    <p:sldMasterId id="2147483711" r:id="rId13"/>
  </p:sldMasterIdLst>
  <p:sldIdLst>
    <p:sldId id="256" r:id="rId14"/>
    <p:sldId id="257" r:id="rId15"/>
    <p:sldId id="258" r:id="rId16"/>
    <p:sldId id="812" r:id="rId17"/>
    <p:sldId id="948" r:id="rId18"/>
    <p:sldId id="949" r:id="rId19"/>
    <p:sldId id="979" r:id="rId20"/>
    <p:sldId id="950" r:id="rId21"/>
    <p:sldId id="951" r:id="rId22"/>
    <p:sldId id="952" r:id="rId23"/>
    <p:sldId id="953" r:id="rId24"/>
    <p:sldId id="954" r:id="rId25"/>
    <p:sldId id="955" r:id="rId26"/>
    <p:sldId id="980" r:id="rId27"/>
    <p:sldId id="956" r:id="rId28"/>
    <p:sldId id="957" r:id="rId29"/>
    <p:sldId id="958" r:id="rId30"/>
    <p:sldId id="959" r:id="rId31"/>
    <p:sldId id="981" r:id="rId32"/>
    <p:sldId id="960" r:id="rId33"/>
    <p:sldId id="961" r:id="rId34"/>
    <p:sldId id="982" r:id="rId35"/>
    <p:sldId id="962" r:id="rId36"/>
    <p:sldId id="963" r:id="rId37"/>
    <p:sldId id="964" r:id="rId38"/>
    <p:sldId id="965" r:id="rId39"/>
    <p:sldId id="983" r:id="rId40"/>
    <p:sldId id="966" r:id="rId41"/>
    <p:sldId id="967" r:id="rId42"/>
    <p:sldId id="968" r:id="rId43"/>
    <p:sldId id="969" r:id="rId44"/>
    <p:sldId id="970" r:id="rId45"/>
    <p:sldId id="971" r:id="rId46"/>
    <p:sldId id="972" r:id="rId47"/>
    <p:sldId id="973" r:id="rId48"/>
    <p:sldId id="1013" r:id="rId49"/>
    <p:sldId id="975" r:id="rId50"/>
    <p:sldId id="976" r:id="rId51"/>
    <p:sldId id="977" r:id="rId52"/>
    <p:sldId id="978" r:id="rId53"/>
  </p:sldIdLst>
  <p:sldSz cx="12192000" cy="6858000"/>
  <p:notesSz cx="6858000" cy="9144000"/>
  <p:custDataLst>
    <p:tags r:id="rId5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7" Type="http://schemas.openxmlformats.org/officeDocument/2006/relationships/tags" Target="tags/tag140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40.xml"/><Relationship Id="rId52" Type="http://schemas.openxmlformats.org/officeDocument/2006/relationships/slide" Target="slides/slide39.xml"/><Relationship Id="rId51" Type="http://schemas.openxmlformats.org/officeDocument/2006/relationships/slide" Target="slides/slide38.xml"/><Relationship Id="rId50" Type="http://schemas.openxmlformats.org/officeDocument/2006/relationships/slide" Target="slides/slide37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6.xml"/><Relationship Id="rId48" Type="http://schemas.openxmlformats.org/officeDocument/2006/relationships/slide" Target="slides/slide35.xml"/><Relationship Id="rId47" Type="http://schemas.openxmlformats.org/officeDocument/2006/relationships/slide" Target="slides/slide34.xml"/><Relationship Id="rId46" Type="http://schemas.openxmlformats.org/officeDocument/2006/relationships/slide" Target="slides/slide33.xml"/><Relationship Id="rId45" Type="http://schemas.openxmlformats.org/officeDocument/2006/relationships/slide" Target="slides/slide32.xml"/><Relationship Id="rId44" Type="http://schemas.openxmlformats.org/officeDocument/2006/relationships/slide" Target="slides/slide31.xml"/><Relationship Id="rId43" Type="http://schemas.openxmlformats.org/officeDocument/2006/relationships/slide" Target="slides/slide30.xml"/><Relationship Id="rId42" Type="http://schemas.openxmlformats.org/officeDocument/2006/relationships/slide" Target="slides/slide29.xml"/><Relationship Id="rId41" Type="http://schemas.openxmlformats.org/officeDocument/2006/relationships/slide" Target="slides/slide28.xml"/><Relationship Id="rId40" Type="http://schemas.openxmlformats.org/officeDocument/2006/relationships/slide" Target="slides/slide27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6.xml"/><Relationship Id="rId38" Type="http://schemas.openxmlformats.org/officeDocument/2006/relationships/slide" Target="slides/slide25.xml"/><Relationship Id="rId37" Type="http://schemas.openxmlformats.org/officeDocument/2006/relationships/slide" Target="slides/slide24.xml"/><Relationship Id="rId36" Type="http://schemas.openxmlformats.org/officeDocument/2006/relationships/slide" Target="slides/slide23.xml"/><Relationship Id="rId35" Type="http://schemas.openxmlformats.org/officeDocument/2006/relationships/slide" Target="slides/slide22.xml"/><Relationship Id="rId34" Type="http://schemas.openxmlformats.org/officeDocument/2006/relationships/slide" Target="slides/slide21.xml"/><Relationship Id="rId33" Type="http://schemas.openxmlformats.org/officeDocument/2006/relationships/slide" Target="slides/slide20.xml"/><Relationship Id="rId32" Type="http://schemas.openxmlformats.org/officeDocument/2006/relationships/slide" Target="slides/slide19.xml"/><Relationship Id="rId31" Type="http://schemas.openxmlformats.org/officeDocument/2006/relationships/slide" Target="slides/slide18.xml"/><Relationship Id="rId30" Type="http://schemas.openxmlformats.org/officeDocument/2006/relationships/slide" Target="slides/slide1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8" Type="http://schemas.openxmlformats.org/officeDocument/2006/relationships/slide" Target="slides/slide15.xml"/><Relationship Id="rId27" Type="http://schemas.openxmlformats.org/officeDocument/2006/relationships/slide" Target="slides/slide14.xml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24" Type="http://schemas.openxmlformats.org/officeDocument/2006/relationships/slide" Target="slides/slide11.xml"/><Relationship Id="rId23" Type="http://schemas.openxmlformats.org/officeDocument/2006/relationships/slide" Target="slides/slide10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0" Type="http://schemas.openxmlformats.org/officeDocument/2006/relationships/slide" Target="slides/slide7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0553065" y="4241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8" Type="http://schemas.openxmlformats.org/officeDocument/2006/relationships/theme" Target="../theme/theme4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6" Type="http://schemas.openxmlformats.org/officeDocument/2006/relationships/theme" Target="../theme/theme9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8" Type="http://schemas.openxmlformats.org/officeDocument/2006/relationships/theme" Target="../theme/theme10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2" Type="http://schemas.openxmlformats.org/officeDocument/2006/relationships/theme" Target="../theme/theme11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43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4" Type="http://schemas.openxmlformats.org/officeDocument/2006/relationships/theme" Target="../theme/theme12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9~10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7" Type="http://schemas.openxmlformats.org/officeDocument/2006/relationships/slideLayout" Target="../slideLayouts/slideLayout14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5050791" y="1916642"/>
            <a:ext cx="262128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拓展模块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32397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9~10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575685" y="1052830"/>
            <a:ext cx="1981835" cy="332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438640" y="1052830"/>
            <a:ext cx="1981835" cy="332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89020" y="1463040"/>
            <a:ext cx="1408430" cy="2451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92260" y="1463040"/>
            <a:ext cx="1390015" cy="25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033395" y="1784985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464425" y="1794510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927985" y="2115185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24470" y="2125345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15640" y="2445385"/>
            <a:ext cx="168275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400415" y="2439035"/>
            <a:ext cx="1864360" cy="2622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040505" y="2775585"/>
            <a:ext cx="171069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574280" y="2787015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335655" y="3098165"/>
            <a:ext cx="2032635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74280" y="3092450"/>
            <a:ext cx="1864360" cy="2730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072130" y="3420745"/>
            <a:ext cx="180403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52080" y="3448685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124835" y="3750945"/>
            <a:ext cx="1864360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688705" y="3756660"/>
            <a:ext cx="1864360" cy="2717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288030" y="4096385"/>
            <a:ext cx="226949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464425" y="4079240"/>
            <a:ext cx="1864360" cy="2825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639695" y="4432300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40370" y="4410075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495550" y="4754880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112125" y="4740910"/>
            <a:ext cx="268351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712085" y="5085080"/>
            <a:ext cx="186436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824470" y="5075555"/>
            <a:ext cx="1864360" cy="2717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927985" y="5407025"/>
            <a:ext cx="1864360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688705" y="5410200"/>
            <a:ext cx="2233295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567940" y="5737860"/>
            <a:ext cx="1864360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7292975" y="5725160"/>
            <a:ext cx="1948815" cy="252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423795" y="1196975"/>
            <a:ext cx="241427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999740" y="1572260"/>
            <a:ext cx="2212340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456045" y="1917065"/>
            <a:ext cx="2700020" cy="284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91585" y="2277110"/>
            <a:ext cx="1864360" cy="3092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68500" y="2637155"/>
            <a:ext cx="2016125" cy="3276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904605" y="2674620"/>
            <a:ext cx="1524635" cy="2901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791585" y="3413125"/>
            <a:ext cx="1936750" cy="3105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00415" y="3437890"/>
            <a:ext cx="1528445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432175" y="3789045"/>
            <a:ext cx="1864360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31765" y="4171950"/>
            <a:ext cx="1388110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448300" y="4580890"/>
            <a:ext cx="2169795" cy="2857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59785" y="5013325"/>
            <a:ext cx="1648460" cy="2393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894195" y="5003800"/>
            <a:ext cx="986155" cy="2419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432175" y="5373370"/>
            <a:ext cx="2421255" cy="2533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5"/>
          <p:cNvPicPr>
            <a:picLocks noChangeAspect="1"/>
          </p:cNvPicPr>
          <p:nvPr/>
        </p:nvPicPr>
        <p:blipFill>
          <a:blip r:embed="rId1"/>
          <a:srcRect b="69432"/>
          <a:stretch>
            <a:fillRect/>
          </a:stretch>
        </p:blipFill>
        <p:spPr>
          <a:xfrm>
            <a:off x="767715" y="1825625"/>
            <a:ext cx="10649585" cy="160718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54095" y="1825625"/>
            <a:ext cx="2030095" cy="2660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524375" y="2204720"/>
            <a:ext cx="1528445" cy="2749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67940" y="2502535"/>
            <a:ext cx="1527175" cy="35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01035" y="2924810"/>
            <a:ext cx="1026795" cy="315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951855" y="2924810"/>
            <a:ext cx="1864360" cy="3162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 descr="（第二部分)小版心PDF修订页_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08685"/>
            <a:ext cx="10647045" cy="526351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071495" y="2346325"/>
            <a:ext cx="1431925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9120505" y="2346325"/>
            <a:ext cx="1431925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2855595" y="2748280"/>
            <a:ext cx="1369060" cy="3117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9120505" y="2726690"/>
            <a:ext cx="1240790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5"/>
            </p:custDataLst>
          </p:nvPr>
        </p:nvSpPr>
        <p:spPr>
          <a:xfrm>
            <a:off x="3575685" y="3107055"/>
            <a:ext cx="1369060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6"/>
            </p:custDataLst>
          </p:nvPr>
        </p:nvSpPr>
        <p:spPr>
          <a:xfrm>
            <a:off x="8749030" y="3107055"/>
            <a:ext cx="1179830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7"/>
            </p:custDataLst>
          </p:nvPr>
        </p:nvSpPr>
        <p:spPr>
          <a:xfrm>
            <a:off x="4367530" y="3500755"/>
            <a:ext cx="194754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8"/>
            </p:custDataLst>
          </p:nvPr>
        </p:nvSpPr>
        <p:spPr>
          <a:xfrm>
            <a:off x="8832215" y="3496310"/>
            <a:ext cx="2353310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9"/>
            </p:custDataLst>
          </p:nvPr>
        </p:nvSpPr>
        <p:spPr>
          <a:xfrm>
            <a:off x="2783840" y="4653280"/>
            <a:ext cx="1369060" cy="3117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10"/>
            </p:custDataLst>
          </p:nvPr>
        </p:nvSpPr>
        <p:spPr>
          <a:xfrm>
            <a:off x="9120505" y="4653280"/>
            <a:ext cx="1577340" cy="3117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11"/>
            </p:custDataLst>
          </p:nvPr>
        </p:nvSpPr>
        <p:spPr>
          <a:xfrm>
            <a:off x="3578860" y="5055235"/>
            <a:ext cx="78867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2"/>
            </p:custDataLst>
          </p:nvPr>
        </p:nvSpPr>
        <p:spPr>
          <a:xfrm>
            <a:off x="8760460" y="5055235"/>
            <a:ext cx="93091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13"/>
            </p:custDataLst>
          </p:nvPr>
        </p:nvSpPr>
        <p:spPr>
          <a:xfrm>
            <a:off x="2351405" y="5445125"/>
            <a:ext cx="78867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4"/>
            </p:custDataLst>
          </p:nvPr>
        </p:nvSpPr>
        <p:spPr>
          <a:xfrm>
            <a:off x="8040370" y="5434330"/>
            <a:ext cx="121475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>
            <p:custDataLst>
              <p:tags r:id="rId15"/>
            </p:custDataLst>
          </p:nvPr>
        </p:nvSpPr>
        <p:spPr>
          <a:xfrm>
            <a:off x="2495550" y="5805170"/>
            <a:ext cx="1214755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>
            <p:custDataLst>
              <p:tags r:id="rId16"/>
            </p:custDataLst>
          </p:nvPr>
        </p:nvSpPr>
        <p:spPr>
          <a:xfrm>
            <a:off x="8616315" y="5813425"/>
            <a:ext cx="193548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84170" y="1484630"/>
            <a:ext cx="1521460" cy="3409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855595" y="1917065"/>
            <a:ext cx="1550035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42690" y="2277110"/>
            <a:ext cx="1335405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292475" y="1917065"/>
            <a:ext cx="1915795" cy="2889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863975" y="2277110"/>
            <a:ext cx="1514475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0055" y="2708910"/>
            <a:ext cx="1884680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484245" y="3789045"/>
            <a:ext cx="1615440" cy="3244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48300" y="4149090"/>
            <a:ext cx="1604645" cy="3486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75685" y="1917065"/>
            <a:ext cx="90805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288030" y="2637155"/>
            <a:ext cx="908050" cy="3397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020570" y="3068955"/>
            <a:ext cx="1434465" cy="2806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99965" y="4149090"/>
            <a:ext cx="1826895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23795" y="4580890"/>
            <a:ext cx="193675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680335" y="4940935"/>
            <a:ext cx="167894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31950" y="1917065"/>
            <a:ext cx="150749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627880" y="2615565"/>
            <a:ext cx="1278890" cy="3536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03705" y="3429000"/>
            <a:ext cx="133985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432175" y="4940935"/>
            <a:ext cx="1837690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906770" y="5300980"/>
            <a:ext cx="1652270" cy="3219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2"/>
          <p:cNvPicPr>
            <a:picLocks noChangeAspect="1"/>
          </p:cNvPicPr>
          <p:nvPr/>
        </p:nvPicPr>
        <p:blipFill>
          <a:blip r:embed="rId1"/>
          <a:srcRect b="42041"/>
          <a:stretch>
            <a:fillRect/>
          </a:stretch>
        </p:blipFill>
        <p:spPr>
          <a:xfrm>
            <a:off x="767715" y="1825625"/>
            <a:ext cx="10649585" cy="30473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29835" y="1004570"/>
            <a:ext cx="2074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省略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5"/>
          <p:cNvPicPr>
            <a:picLocks noChangeAspect="1"/>
          </p:cNvPicPr>
          <p:nvPr/>
        </p:nvPicPr>
        <p:blipFill>
          <a:blip r:embed="rId1"/>
          <a:srcRect b="62766"/>
          <a:stretch>
            <a:fillRect/>
          </a:stretch>
        </p:blipFill>
        <p:spPr>
          <a:xfrm>
            <a:off x="838200" y="1844675"/>
            <a:ext cx="10649585" cy="19577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010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2654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27711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42900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860" y="501332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6" grpId="0" bldLvl="0" animBg="1"/>
      <p:bldP spid="7" grpId="0" bldLvl="0" animBg="1"/>
      <p:bldP spid="9" grpId="0" bldLvl="0" animBg="1"/>
      <p:bldP spid="1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80010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152654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70891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85191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58089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2458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11860" y="191706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06895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78904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58089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1860" y="5372735"/>
            <a:ext cx="35687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  <p:bldP spid="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9"/>
          <p:cNvPicPr>
            <a:picLocks noChangeAspect="1"/>
          </p:cNvPicPr>
          <p:nvPr/>
        </p:nvPicPr>
        <p:blipFill>
          <a:blip r:embed="rId1"/>
          <a:srcRect b="34746"/>
          <a:stretch>
            <a:fillRect/>
          </a:stretch>
        </p:blipFill>
        <p:spPr>
          <a:xfrm>
            <a:off x="771525" y="1484630"/>
            <a:ext cx="10649585" cy="34309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48463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20472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99720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371729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11860" y="112458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63715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422084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1"/>
          <p:cNvPicPr>
            <a:picLocks noChangeAspect="1"/>
          </p:cNvPicPr>
          <p:nvPr/>
        </p:nvPicPr>
        <p:blipFill>
          <a:blip r:embed="rId1"/>
          <a:srcRect b="54106"/>
          <a:stretch>
            <a:fillRect/>
          </a:stretch>
        </p:blipFill>
        <p:spPr>
          <a:xfrm>
            <a:off x="771525" y="1825625"/>
            <a:ext cx="10649585" cy="2413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77292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11860" y="292481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08120" y="112458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52040" y="191706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55820" y="378904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79650" y="530098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75460" y="566102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4"/>
          <p:cNvPicPr>
            <a:picLocks noChangeAspect="1"/>
          </p:cNvPicPr>
          <p:nvPr/>
        </p:nvPicPr>
        <p:blipFill>
          <a:blip r:embed="rId1"/>
          <a:srcRect b="27343"/>
          <a:stretch>
            <a:fillRect/>
          </a:stretch>
        </p:blipFill>
        <p:spPr>
          <a:xfrm>
            <a:off x="767715" y="1340485"/>
            <a:ext cx="10649585" cy="38201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126873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70053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06057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42062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278066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321310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64490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400494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3615" y="436499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83615" y="472567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1268730"/>
            <a:ext cx="10649585" cy="52578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5325" y="548640"/>
            <a:ext cx="21367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三、阅读理解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32145" y="838835"/>
            <a:ext cx="939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A</a:t>
            </a:r>
            <a:endParaRPr lang="en-US" altLang="zh-CN" sz="2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6"/>
          <p:cNvPicPr>
            <a:picLocks noChangeAspect="1"/>
          </p:cNvPicPr>
          <p:nvPr/>
        </p:nvPicPr>
        <p:blipFill>
          <a:blip r:embed="rId1"/>
          <a:srcRect b="13841"/>
          <a:stretch>
            <a:fillRect/>
          </a:stretch>
        </p:blipFill>
        <p:spPr>
          <a:xfrm>
            <a:off x="771525" y="1052830"/>
            <a:ext cx="10649585" cy="453009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7"/>
          <p:cNvPicPr>
            <a:picLocks noChangeAspect="1"/>
          </p:cNvPicPr>
          <p:nvPr/>
        </p:nvPicPr>
        <p:blipFill>
          <a:blip r:embed="rId1"/>
          <a:srcRect b="6437"/>
          <a:stretch>
            <a:fillRect/>
          </a:stretch>
        </p:blipFill>
        <p:spPr>
          <a:xfrm>
            <a:off x="767715" y="1052830"/>
            <a:ext cx="10649585" cy="491934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052830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213296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407733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8"/>
          <p:cNvPicPr>
            <a:picLocks noChangeAspect="1"/>
          </p:cNvPicPr>
          <p:nvPr/>
        </p:nvPicPr>
        <p:blipFill>
          <a:blip r:embed="rId1"/>
          <a:srcRect b="20133"/>
          <a:stretch>
            <a:fillRect/>
          </a:stretch>
        </p:blipFill>
        <p:spPr>
          <a:xfrm>
            <a:off x="767715" y="1196975"/>
            <a:ext cx="10649585" cy="419925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3615" y="119697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3068955"/>
            <a:ext cx="325755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9"/>
          <p:cNvPicPr>
            <a:picLocks noChangeAspect="1"/>
          </p:cNvPicPr>
          <p:nvPr/>
        </p:nvPicPr>
        <p:blipFill>
          <a:blip r:embed="rId1"/>
          <a:srcRect b="20870"/>
          <a:stretch>
            <a:fillRect/>
          </a:stretch>
        </p:blipFill>
        <p:spPr>
          <a:xfrm>
            <a:off x="767715" y="1052830"/>
            <a:ext cx="10649585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19"/>
          <p:cNvPicPr>
            <a:picLocks noChangeAspect="1"/>
          </p:cNvPicPr>
          <p:nvPr/>
        </p:nvPicPr>
        <p:blipFill>
          <a:blip r:embed="rId1"/>
          <a:srcRect b="49626"/>
          <a:stretch>
            <a:fillRect/>
          </a:stretch>
        </p:blipFill>
        <p:spPr>
          <a:xfrm>
            <a:off x="770890" y="1772920"/>
            <a:ext cx="10649585" cy="264858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11"/>
          <p:cNvPicPr>
            <a:picLocks noChangeAspect="1"/>
          </p:cNvPicPr>
          <p:nvPr/>
        </p:nvPicPr>
        <p:blipFill>
          <a:blip r:embed="rId1"/>
          <a:srcRect b="20314"/>
          <a:stretch>
            <a:fillRect/>
          </a:stretch>
        </p:blipFill>
        <p:spPr>
          <a:xfrm>
            <a:off x="767715" y="1268730"/>
            <a:ext cx="10649585" cy="41897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271905" y="1988820"/>
            <a:ext cx="316611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343660" y="2708910"/>
            <a:ext cx="969645" cy="3295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2540" y="3459480"/>
            <a:ext cx="1670050" cy="337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2540" y="4220845"/>
            <a:ext cx="2799715" cy="3606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43660" y="5013325"/>
            <a:ext cx="1598930" cy="2990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12"/>
          <p:cNvPicPr>
            <a:picLocks noChangeAspect="1"/>
          </p:cNvPicPr>
          <p:nvPr/>
        </p:nvPicPr>
        <p:blipFill>
          <a:blip r:embed="rId1"/>
          <a:srcRect b="24420"/>
          <a:stretch>
            <a:fillRect/>
          </a:stretch>
        </p:blipFill>
        <p:spPr>
          <a:xfrm>
            <a:off x="770890" y="1340485"/>
            <a:ext cx="10649585" cy="39738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27760" y="2420620"/>
            <a:ext cx="3842385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55370" y="3170555"/>
            <a:ext cx="3842385" cy="3232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760" y="3930015"/>
            <a:ext cx="3842385" cy="330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95550" y="4364990"/>
            <a:ext cx="1674495" cy="2844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15415" y="4696460"/>
            <a:ext cx="2020570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35730" y="1917065"/>
            <a:ext cx="1242060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017760" y="1894205"/>
            <a:ext cx="841375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6000" y="2277110"/>
            <a:ext cx="1471930" cy="2647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79650" y="2637155"/>
            <a:ext cx="1369060" cy="313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929495" y="2637155"/>
            <a:ext cx="1344295" cy="3282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56655" y="3068955"/>
            <a:ext cx="1300480" cy="2819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937625" y="3394710"/>
            <a:ext cx="1909445" cy="3340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639695" y="4580890"/>
            <a:ext cx="1439545" cy="2876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072130" y="4940935"/>
            <a:ext cx="1236345" cy="3054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775460" y="1534795"/>
            <a:ext cx="1242060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6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COMMONDATA" val="eyJoZGlkIjoiZTU0YmYyNWIxMTBjMzNmYjc5NjUwNjM3MjQ5MjM2Y2EifQ=="/>
  <p:tag name="KSO_WPP_MARK_KEY" val="555403ff-236f-4ed6-8caf-8a3c55cd4863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在屏幕上显示</PresentationFormat>
  <Paragraphs>16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40</vt:i4>
      </vt:variant>
    </vt:vector>
  </HeadingPairs>
  <TitlesOfParts>
    <vt:vector size="64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1_自定义设计方案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268</cp:revision>
  <dcterms:created xsi:type="dcterms:W3CDTF">2012-04-23T02:18:00Z</dcterms:created>
  <dcterms:modified xsi:type="dcterms:W3CDTF">2023-06-25T07:07:08Z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