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783" r:id="rId16"/>
    <p:sldId id="740" r:id="rId17"/>
    <p:sldId id="784" r:id="rId18"/>
    <p:sldId id="741" r:id="rId19"/>
    <p:sldId id="742" r:id="rId20"/>
    <p:sldId id="743" r:id="rId21"/>
    <p:sldId id="744" r:id="rId22"/>
    <p:sldId id="745" r:id="rId23"/>
    <p:sldId id="746" r:id="rId24"/>
    <p:sldId id="747" r:id="rId25"/>
    <p:sldId id="748" r:id="rId26"/>
    <p:sldId id="749" r:id="rId27"/>
    <p:sldId id="750" r:id="rId28"/>
    <p:sldId id="751" r:id="rId29"/>
    <p:sldId id="752" r:id="rId30"/>
    <p:sldId id="753" r:id="rId31"/>
    <p:sldId id="754" r:id="rId32"/>
    <p:sldId id="755" r:id="rId33"/>
    <p:sldId id="756" r:id="rId34"/>
    <p:sldId id="757" r:id="rId35"/>
    <p:sldId id="758" r:id="rId36"/>
    <p:sldId id="759" r:id="rId37"/>
    <p:sldId id="760" r:id="rId38"/>
    <p:sldId id="761" r:id="rId39"/>
    <p:sldId id="762" r:id="rId40"/>
    <p:sldId id="763" r:id="rId41"/>
    <p:sldId id="764" r:id="rId42"/>
    <p:sldId id="765" r:id="rId43"/>
    <p:sldId id="766" r:id="rId44"/>
    <p:sldId id="767" r:id="rId45"/>
    <p:sldId id="768" r:id="rId46"/>
    <p:sldId id="769" r:id="rId47"/>
    <p:sldId id="770" r:id="rId48"/>
    <p:sldId id="786" r:id="rId49"/>
    <p:sldId id="771" r:id="rId50"/>
    <p:sldId id="772" r:id="rId51"/>
    <p:sldId id="773" r:id="rId52"/>
    <p:sldId id="774" r:id="rId53"/>
    <p:sldId id="775" r:id="rId54"/>
    <p:sldId id="776" r:id="rId55"/>
    <p:sldId id="777" r:id="rId56"/>
    <p:sldId id="778" r:id="rId57"/>
    <p:sldId id="779" r:id="rId58"/>
    <p:sldId id="780" r:id="rId59"/>
    <p:sldId id="781" r:id="rId60"/>
    <p:sldId id="782" r:id="rId61"/>
    <p:sldId id="484" r:id="rId62"/>
  </p:sldIdLst>
  <p:sldSz cx="12192000" cy="6858000"/>
  <p:notesSz cx="6858000" cy="9144000"/>
  <p:custDataLst>
    <p:tags r:id="rId6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3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53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6" Type="http://schemas.openxmlformats.org/officeDocument/2006/relationships/tags" Target="tags/tag68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第十一节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图文转换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3.xml"/><Relationship Id="rId1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4.xml"/><Relationship Id="rId1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5.xml"/><Relationship Id="rId1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3516207" y="3212889"/>
            <a:ext cx="60756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第十一节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图文转换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职语文·前半（教用·PPT）_165"/>
          <p:cNvPicPr>
            <a:picLocks noChangeAspect="1"/>
          </p:cNvPicPr>
          <p:nvPr/>
        </p:nvPicPr>
        <p:blipFill>
          <a:blip r:embed="rId1"/>
          <a:srcRect t="32080"/>
          <a:stretch>
            <a:fillRect/>
          </a:stretch>
        </p:blipFill>
        <p:spPr>
          <a:xfrm>
            <a:off x="551815" y="1052195"/>
            <a:ext cx="11071860" cy="382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93"/>
          <p:cNvPicPr>
            <a:picLocks noChangeAspect="1"/>
          </p:cNvPicPr>
          <p:nvPr/>
        </p:nvPicPr>
        <p:blipFill>
          <a:blip r:embed="rId1"/>
          <a:srcRect t="5297"/>
          <a:stretch>
            <a:fillRect/>
          </a:stretch>
        </p:blipFill>
        <p:spPr>
          <a:xfrm>
            <a:off x="770890" y="1102995"/>
            <a:ext cx="10649585" cy="492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94"/>
          <p:cNvPicPr>
            <a:picLocks noChangeAspect="1"/>
          </p:cNvPicPr>
          <p:nvPr/>
        </p:nvPicPr>
        <p:blipFill>
          <a:blip r:embed="rId1"/>
          <a:srcRect t="5297"/>
          <a:stretch>
            <a:fillRect/>
          </a:stretch>
        </p:blipFill>
        <p:spPr>
          <a:xfrm>
            <a:off x="770890" y="1102995"/>
            <a:ext cx="10649585" cy="492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1988820"/>
            <a:ext cx="6912610" cy="3456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教师用书·PPT（前）_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908685"/>
            <a:ext cx="10579735" cy="52279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33425" y="4437380"/>
            <a:ext cx="10789285" cy="1255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0"/>
          <p:cNvPicPr>
            <a:picLocks noChangeAspect="1"/>
          </p:cNvPicPr>
          <p:nvPr/>
        </p:nvPicPr>
        <p:blipFill>
          <a:blip r:embed="rId1"/>
          <a:srcRect t="6920"/>
          <a:stretch>
            <a:fillRect/>
          </a:stretch>
        </p:blipFill>
        <p:spPr>
          <a:xfrm>
            <a:off x="767080" y="1196975"/>
            <a:ext cx="10649585" cy="484314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2872105"/>
            <a:ext cx="4184650" cy="375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0" y="4076700"/>
            <a:ext cx="5049520" cy="389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67080" y="4869180"/>
            <a:ext cx="6912610" cy="532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四（一）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15" y="845820"/>
            <a:ext cx="1722755" cy="358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7125" y="4509135"/>
            <a:ext cx="6912610" cy="4622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5445125"/>
            <a:ext cx="6912610" cy="3911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7125" y="3068955"/>
            <a:ext cx="7434580" cy="24682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7875" y="5313680"/>
            <a:ext cx="10642600" cy="6985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1988820"/>
            <a:ext cx="5786755" cy="32988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5373370"/>
            <a:ext cx="10838180" cy="8045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71270" y="4869180"/>
            <a:ext cx="9653270" cy="425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5661025"/>
            <a:ext cx="6912610" cy="400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95325" y="3933190"/>
            <a:ext cx="10792460" cy="2529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4448175"/>
            <a:ext cx="8413750" cy="9969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1634490"/>
            <a:ext cx="6416675" cy="2362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4047490"/>
            <a:ext cx="10730865" cy="2189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3641725"/>
            <a:ext cx="10822305" cy="25952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3541395"/>
            <a:ext cx="8259445" cy="1903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4364990"/>
            <a:ext cx="6912610" cy="1289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927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2804795"/>
            <a:ext cx="8053705" cy="2933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4261485"/>
            <a:ext cx="10789285" cy="1183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1628775"/>
            <a:ext cx="10711180" cy="3067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2348865"/>
            <a:ext cx="10711180" cy="8731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页面提取自－中职语文·前半（教用·PPT）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95325" y="2705735"/>
            <a:ext cx="10847705" cy="920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3716655"/>
            <a:ext cx="10775315" cy="11385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39470" y="4436745"/>
            <a:ext cx="10625455" cy="787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1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95325" y="4940935"/>
            <a:ext cx="11067415" cy="1296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838200" y="4580890"/>
            <a:ext cx="10625455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965200" y="5373370"/>
            <a:ext cx="10625455" cy="8420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3265" y="3575685"/>
            <a:ext cx="10741660" cy="1193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1525" y="4867275"/>
            <a:ext cx="10693400" cy="1205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39470" y="4723765"/>
            <a:ext cx="10625455" cy="787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4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39470" y="4906010"/>
            <a:ext cx="10625455" cy="3181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1525" y="5697855"/>
            <a:ext cx="10693400" cy="674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COMMONDATA" val="eyJoZGlkIjoiZTU0YmYyNWIxMTBjMzNmYjc5NjUwNjM3MjQ5MjM2Y2EifQ=="/>
  <p:tag name="KSO_WPP_MARK_KEY" val="7f0ffbe6-de3f-4146-a834-40d152abdc09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在屏幕上显示</PresentationFormat>
  <Paragraphs>10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51</vt:i4>
      </vt:variant>
    </vt:vector>
  </HeadingPairs>
  <TitlesOfParts>
    <vt:vector size="71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244</cp:revision>
  <dcterms:created xsi:type="dcterms:W3CDTF">2012-04-23T02:18:00Z</dcterms:created>
  <dcterms:modified xsi:type="dcterms:W3CDTF">2023-07-07T06:09:22Z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7BAB4D95C1224CA4B7F344136F8CC5B0</vt:lpwstr>
  </property>
</Properties>
</file>