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65" r:id="rId5"/>
    <p:sldMasterId id="2147483677" r:id="rId6"/>
    <p:sldMasterId id="2147483679" r:id="rId7"/>
    <p:sldMasterId id="2147483681" r:id="rId8"/>
    <p:sldMasterId id="2147483683" r:id="rId9"/>
    <p:sldMasterId id="2147483685" r:id="rId10"/>
    <p:sldMasterId id="2147483687" r:id="rId11"/>
    <p:sldMasterId id="2147483699" r:id="rId12"/>
    <p:sldMasterId id="2147483711" r:id="rId13"/>
  </p:sldMasterIdLst>
  <p:sldIdLst>
    <p:sldId id="256" r:id="rId14"/>
    <p:sldId id="257" r:id="rId15"/>
    <p:sldId id="258" r:id="rId16"/>
    <p:sldId id="812" r:id="rId17"/>
    <p:sldId id="948" r:id="rId18"/>
    <p:sldId id="949" r:id="rId19"/>
    <p:sldId id="982" r:id="rId20"/>
    <p:sldId id="950" r:id="rId21"/>
    <p:sldId id="951" r:id="rId22"/>
    <p:sldId id="952" r:id="rId23"/>
    <p:sldId id="953" r:id="rId24"/>
    <p:sldId id="954" r:id="rId25"/>
    <p:sldId id="955" r:id="rId26"/>
    <p:sldId id="956" r:id="rId27"/>
    <p:sldId id="957" r:id="rId28"/>
    <p:sldId id="958" r:id="rId29"/>
    <p:sldId id="959" r:id="rId30"/>
    <p:sldId id="960" r:id="rId31"/>
    <p:sldId id="983" r:id="rId32"/>
    <p:sldId id="961" r:id="rId33"/>
    <p:sldId id="962" r:id="rId34"/>
    <p:sldId id="963" r:id="rId35"/>
    <p:sldId id="964" r:id="rId36"/>
    <p:sldId id="984" r:id="rId37"/>
    <p:sldId id="965" r:id="rId38"/>
    <p:sldId id="966" r:id="rId39"/>
    <p:sldId id="985" r:id="rId40"/>
    <p:sldId id="967" r:id="rId41"/>
    <p:sldId id="968" r:id="rId42"/>
    <p:sldId id="969" r:id="rId43"/>
    <p:sldId id="970" r:id="rId44"/>
    <p:sldId id="986" r:id="rId45"/>
    <p:sldId id="971" r:id="rId46"/>
    <p:sldId id="972" r:id="rId47"/>
    <p:sldId id="973" r:id="rId48"/>
    <p:sldId id="974" r:id="rId49"/>
    <p:sldId id="975" r:id="rId50"/>
    <p:sldId id="976" r:id="rId51"/>
    <p:sldId id="977" r:id="rId52"/>
    <p:sldId id="978" r:id="rId53"/>
    <p:sldId id="979" r:id="rId54"/>
    <p:sldId id="980" r:id="rId55"/>
    <p:sldId id="981" r:id="rId56"/>
  </p:sldIdLst>
  <p:sldSz cx="12192000" cy="6858000"/>
  <p:notesSz cx="6858000" cy="9144000"/>
  <p:custDataLst>
    <p:tags r:id="rId6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52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0" Type="http://schemas.openxmlformats.org/officeDocument/2006/relationships/tags" Target="tags/tag125.xml"/><Relationship Id="rId6" Type="http://schemas.openxmlformats.org/officeDocument/2006/relationships/slideMaster" Target="slideMasters/slideMaster5.xml"/><Relationship Id="rId59" Type="http://schemas.openxmlformats.org/officeDocument/2006/relationships/tableStyles" Target="tableStyles.xml"/><Relationship Id="rId58" Type="http://schemas.openxmlformats.org/officeDocument/2006/relationships/viewProps" Target="viewProps.xml"/><Relationship Id="rId57" Type="http://schemas.openxmlformats.org/officeDocument/2006/relationships/presProps" Target="presProps.xml"/><Relationship Id="rId56" Type="http://schemas.openxmlformats.org/officeDocument/2006/relationships/slide" Target="slides/slide43.xml"/><Relationship Id="rId55" Type="http://schemas.openxmlformats.org/officeDocument/2006/relationships/slide" Target="slides/slide42.xml"/><Relationship Id="rId54" Type="http://schemas.openxmlformats.org/officeDocument/2006/relationships/slide" Target="slides/slide41.xml"/><Relationship Id="rId53" Type="http://schemas.openxmlformats.org/officeDocument/2006/relationships/slide" Target="slides/slide40.xml"/><Relationship Id="rId52" Type="http://schemas.openxmlformats.org/officeDocument/2006/relationships/slide" Target="slides/slide39.xml"/><Relationship Id="rId51" Type="http://schemas.openxmlformats.org/officeDocument/2006/relationships/slide" Target="slides/slide38.xml"/><Relationship Id="rId50" Type="http://schemas.openxmlformats.org/officeDocument/2006/relationships/slide" Target="slides/slide37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6.xml"/><Relationship Id="rId48" Type="http://schemas.openxmlformats.org/officeDocument/2006/relationships/slide" Target="slides/slide35.xml"/><Relationship Id="rId47" Type="http://schemas.openxmlformats.org/officeDocument/2006/relationships/slide" Target="slides/slide34.xml"/><Relationship Id="rId46" Type="http://schemas.openxmlformats.org/officeDocument/2006/relationships/slide" Target="slides/slide33.xml"/><Relationship Id="rId45" Type="http://schemas.openxmlformats.org/officeDocument/2006/relationships/slide" Target="slides/slide32.xml"/><Relationship Id="rId44" Type="http://schemas.openxmlformats.org/officeDocument/2006/relationships/slide" Target="slides/slide31.xml"/><Relationship Id="rId43" Type="http://schemas.openxmlformats.org/officeDocument/2006/relationships/slide" Target="slides/slide30.xml"/><Relationship Id="rId42" Type="http://schemas.openxmlformats.org/officeDocument/2006/relationships/slide" Target="slides/slide29.xml"/><Relationship Id="rId41" Type="http://schemas.openxmlformats.org/officeDocument/2006/relationships/slide" Target="slides/slide28.xml"/><Relationship Id="rId40" Type="http://schemas.openxmlformats.org/officeDocument/2006/relationships/slide" Target="slides/slide27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6.xml"/><Relationship Id="rId38" Type="http://schemas.openxmlformats.org/officeDocument/2006/relationships/slide" Target="slides/slide25.xml"/><Relationship Id="rId37" Type="http://schemas.openxmlformats.org/officeDocument/2006/relationships/slide" Target="slides/slide24.xml"/><Relationship Id="rId36" Type="http://schemas.openxmlformats.org/officeDocument/2006/relationships/slide" Target="slides/slide23.xml"/><Relationship Id="rId35" Type="http://schemas.openxmlformats.org/officeDocument/2006/relationships/slide" Target="slides/slide22.xml"/><Relationship Id="rId34" Type="http://schemas.openxmlformats.org/officeDocument/2006/relationships/slide" Target="slides/slide21.xml"/><Relationship Id="rId33" Type="http://schemas.openxmlformats.org/officeDocument/2006/relationships/slide" Target="slides/slide20.xml"/><Relationship Id="rId32" Type="http://schemas.openxmlformats.org/officeDocument/2006/relationships/slide" Target="slides/slide19.xml"/><Relationship Id="rId31" Type="http://schemas.openxmlformats.org/officeDocument/2006/relationships/slide" Target="slides/slide18.xml"/><Relationship Id="rId30" Type="http://schemas.openxmlformats.org/officeDocument/2006/relationships/slide" Target="slides/slide1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8" Type="http://schemas.openxmlformats.org/officeDocument/2006/relationships/slide" Target="slides/slide15.xml"/><Relationship Id="rId27" Type="http://schemas.openxmlformats.org/officeDocument/2006/relationships/slide" Target="slides/slide14.xml"/><Relationship Id="rId26" Type="http://schemas.openxmlformats.org/officeDocument/2006/relationships/slide" Target="slides/slide13.xml"/><Relationship Id="rId25" Type="http://schemas.openxmlformats.org/officeDocument/2006/relationships/slide" Target="slides/slide12.xml"/><Relationship Id="rId24" Type="http://schemas.openxmlformats.org/officeDocument/2006/relationships/slide" Target="slides/slide11.xml"/><Relationship Id="rId23" Type="http://schemas.openxmlformats.org/officeDocument/2006/relationships/slide" Target="slides/slide10.xml"/><Relationship Id="rId22" Type="http://schemas.openxmlformats.org/officeDocument/2006/relationships/slide" Target="slides/slide9.xml"/><Relationship Id="rId21" Type="http://schemas.openxmlformats.org/officeDocument/2006/relationships/slide" Target="slides/slide8.xml"/><Relationship Id="rId20" Type="http://schemas.openxmlformats.org/officeDocument/2006/relationships/slide" Target="slides/slide7.xml"/><Relationship Id="rId2" Type="http://schemas.openxmlformats.org/officeDocument/2006/relationships/theme" Target="theme/theme1.xml"/><Relationship Id="rId19" Type="http://schemas.openxmlformats.org/officeDocument/2006/relationships/slide" Target="slides/slide6.xml"/><Relationship Id="rId18" Type="http://schemas.openxmlformats.org/officeDocument/2006/relationships/slide" Target="slides/slide5.xml"/><Relationship Id="rId17" Type="http://schemas.openxmlformats.org/officeDocument/2006/relationships/slide" Target="slides/slide4.xml"/><Relationship Id="rId16" Type="http://schemas.openxmlformats.org/officeDocument/2006/relationships/slide" Target="slides/slide3.xml"/><Relationship Id="rId15" Type="http://schemas.openxmlformats.org/officeDocument/2006/relationships/slide" Target="slides/slide2.xml"/><Relationship Id="rId14" Type="http://schemas.openxmlformats.org/officeDocument/2006/relationships/slide" Target="slides/slide1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8710930" y="3136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0553065" y="42418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3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8" Type="http://schemas.openxmlformats.org/officeDocument/2006/relationships/theme" Target="../theme/theme4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6" Type="http://schemas.openxmlformats.org/officeDocument/2006/relationships/theme" Target="../theme/theme9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8" Type="http://schemas.openxmlformats.org/officeDocument/2006/relationships/theme" Target="../theme/theme10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2" Type="http://schemas.openxmlformats.org/officeDocument/2006/relationships/theme" Target="../theme/theme11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43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0.xml"/><Relationship Id="rId7" Type="http://schemas.openxmlformats.org/officeDocument/2006/relationships/slideLayout" Target="../slideLayouts/slideLayout59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4" Type="http://schemas.openxmlformats.org/officeDocument/2006/relationships/theme" Target="../theme/theme12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知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识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梳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理</a:t>
            </a:r>
            <a:endParaRPr lang="en-US" alt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重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点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词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汇</a:t>
            </a:r>
            <a:endParaRPr lang="en-US" alt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重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难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剖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析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法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回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顾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过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关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演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练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单元闯关练习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卷</a:t>
            </a:r>
            <a:endParaRPr lang="zh-CN" altLang="en-US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6053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Units 5~6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9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教学课件</a:t>
            </a:r>
            <a:endParaRPr lang="zh-CN" altLang="en-US" sz="34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9060101010101" pitchFamily="49" charset="-122"/>
                <a:ea typeface="黑体" panose="02010609060101010101" pitchFamily="49" charset="-122"/>
              </a:rPr>
              <a:t>南方出版社</a:t>
            </a:r>
            <a:endParaRPr lang="zh-CN" altLang="en-US" sz="26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5050791" y="1916642"/>
            <a:ext cx="262128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拓展模块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5~6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575685" y="1052830"/>
            <a:ext cx="1748790" cy="3314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824470" y="1075055"/>
            <a:ext cx="2127885" cy="3136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863975" y="1412875"/>
            <a:ext cx="1540510" cy="3092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72170" y="1412875"/>
            <a:ext cx="1212850" cy="309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432175" y="1772920"/>
            <a:ext cx="143954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014970" y="1776730"/>
            <a:ext cx="1866265" cy="2647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69970" y="2078990"/>
            <a:ext cx="1951355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84515" y="2087880"/>
            <a:ext cx="212788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432175" y="2420620"/>
            <a:ext cx="162242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403590" y="2420620"/>
            <a:ext cx="190881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15640" y="2753360"/>
            <a:ext cx="158242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472170" y="2739390"/>
            <a:ext cx="212788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072130" y="3117215"/>
            <a:ext cx="1675130" cy="2387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685020" y="3074035"/>
            <a:ext cx="1439545" cy="2800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999740" y="3405505"/>
            <a:ext cx="1389380" cy="295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82940" y="3420110"/>
            <a:ext cx="2600960" cy="2768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569970" y="3752215"/>
            <a:ext cx="1459230" cy="2514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400415" y="3750945"/>
            <a:ext cx="2127885" cy="2819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639695" y="4077335"/>
            <a:ext cx="241490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071485" y="4091305"/>
            <a:ext cx="1809750" cy="2374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072130" y="4399915"/>
            <a:ext cx="1675130" cy="295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544560" y="4387215"/>
            <a:ext cx="2127885" cy="30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000375" y="4731385"/>
            <a:ext cx="1969135" cy="2901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673465" y="4750435"/>
            <a:ext cx="2214880" cy="2762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503930" y="5048885"/>
            <a:ext cx="2127885" cy="295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662545" y="5053965"/>
            <a:ext cx="2218690" cy="2946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495550" y="5373370"/>
            <a:ext cx="212788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8282940" y="5382260"/>
            <a:ext cx="1957070" cy="295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179445" y="5697855"/>
            <a:ext cx="2127885" cy="3143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8294370" y="5713095"/>
            <a:ext cx="2127885" cy="295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3" grpId="0" bldLvl="0" animBg="1"/>
      <p:bldP spid="3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880100" y="1124585"/>
            <a:ext cx="253047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944110" y="1917065"/>
            <a:ext cx="152463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08120" y="2277110"/>
            <a:ext cx="1871980" cy="3054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92260" y="2277110"/>
            <a:ext cx="162242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655820" y="3068955"/>
            <a:ext cx="1957705" cy="2495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631950" y="3429000"/>
            <a:ext cx="173545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919605" y="3789045"/>
            <a:ext cx="1645920" cy="3225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808345" y="4184015"/>
            <a:ext cx="1786255" cy="3003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72335" y="4580890"/>
            <a:ext cx="132461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863975" y="4939030"/>
            <a:ext cx="176911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956560" y="5336540"/>
            <a:ext cx="1423035" cy="295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808605" y="5661025"/>
            <a:ext cx="1323340" cy="3448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671945" y="5690235"/>
            <a:ext cx="218440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17"/>
          <p:cNvPicPr>
            <a:picLocks noChangeAspect="1"/>
          </p:cNvPicPr>
          <p:nvPr/>
        </p:nvPicPr>
        <p:blipFill>
          <a:blip r:embed="rId1"/>
          <a:srcRect b="69432"/>
          <a:stretch>
            <a:fillRect/>
          </a:stretch>
        </p:blipFill>
        <p:spPr>
          <a:xfrm>
            <a:off x="771525" y="1700530"/>
            <a:ext cx="10649585" cy="160718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24630" y="1628775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375910" y="2060575"/>
            <a:ext cx="1921510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637915" y="2420620"/>
            <a:ext cx="1074420" cy="309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295775" y="2780665"/>
            <a:ext cx="139636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35505" y="1524000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744335" y="1524000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135505" y="1917065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816090" y="1917065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207895" y="2310130"/>
            <a:ext cx="1277620" cy="2819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692900" y="2272665"/>
            <a:ext cx="1598930" cy="3111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791585" y="3429000"/>
            <a:ext cx="146875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791585" y="3789045"/>
            <a:ext cx="184277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719830" y="4149090"/>
            <a:ext cx="2775585" cy="3498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147060" y="4557395"/>
            <a:ext cx="231648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397125" y="2277110"/>
            <a:ext cx="1932940" cy="3105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104380" y="2286000"/>
            <a:ext cx="387413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352040" y="2637155"/>
            <a:ext cx="227520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179945" y="2637155"/>
            <a:ext cx="2019935" cy="3327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352040" y="2997200"/>
            <a:ext cx="235648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104380" y="2997200"/>
            <a:ext cx="224790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55595" y="4580890"/>
            <a:ext cx="1277620" cy="2914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214995" y="4558665"/>
            <a:ext cx="139128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921510" y="4940935"/>
            <a:ext cx="134810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680325" y="4940935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052445" y="5323840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074660" y="5300980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468880" y="5661025"/>
            <a:ext cx="137668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648575" y="5661025"/>
            <a:ext cx="138112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1"/>
          <p:cNvPicPr>
            <a:picLocks noChangeAspect="1"/>
          </p:cNvPicPr>
          <p:nvPr/>
        </p:nvPicPr>
        <p:blipFill>
          <a:blip r:embed="rId1"/>
          <a:srcRect b="26981"/>
          <a:stretch>
            <a:fillRect/>
          </a:stretch>
        </p:blipFill>
        <p:spPr>
          <a:xfrm>
            <a:off x="770890" y="1340485"/>
            <a:ext cx="10649585" cy="383921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004695" y="3573145"/>
            <a:ext cx="1336675" cy="3200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420995" y="3573145"/>
            <a:ext cx="1376680" cy="3200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877300" y="3573145"/>
            <a:ext cx="1277620" cy="3200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08835" y="3933190"/>
            <a:ext cx="166433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420995" y="3933190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32215" y="3933190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495550" y="4364990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375910" y="4364990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760460" y="4332605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108835" y="4725035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304155" y="4725035"/>
            <a:ext cx="1277620" cy="3200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761095" y="4725035"/>
            <a:ext cx="134874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3"/>
          <p:cNvPicPr>
            <a:picLocks noChangeAspect="1"/>
          </p:cNvPicPr>
          <p:nvPr/>
        </p:nvPicPr>
        <p:blipFill>
          <a:blip r:embed="rId1"/>
          <a:srcRect b="19493"/>
          <a:stretch>
            <a:fillRect/>
          </a:stretch>
        </p:blipFill>
        <p:spPr>
          <a:xfrm>
            <a:off x="770890" y="1124585"/>
            <a:ext cx="10649585" cy="423291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503930" y="4869180"/>
            <a:ext cx="1313815" cy="3340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4"/>
          <p:cNvPicPr>
            <a:picLocks noChangeAspect="1"/>
          </p:cNvPicPr>
          <p:nvPr/>
        </p:nvPicPr>
        <p:blipFill>
          <a:blip r:embed="rId1"/>
          <a:srcRect b="33829"/>
          <a:stretch>
            <a:fillRect/>
          </a:stretch>
        </p:blipFill>
        <p:spPr>
          <a:xfrm>
            <a:off x="767715" y="1268730"/>
            <a:ext cx="10649585" cy="34791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5"/>
          <p:cNvPicPr>
            <a:picLocks noChangeAspect="1"/>
          </p:cNvPicPr>
          <p:nvPr/>
        </p:nvPicPr>
        <p:blipFill>
          <a:blip r:embed="rId1"/>
          <a:srcRect b="26341"/>
          <a:stretch>
            <a:fillRect/>
          </a:stretch>
        </p:blipFill>
        <p:spPr>
          <a:xfrm>
            <a:off x="770890" y="1268730"/>
            <a:ext cx="10649585" cy="387286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6"/>
          <p:cNvPicPr>
            <a:picLocks noChangeAspect="1"/>
          </p:cNvPicPr>
          <p:nvPr/>
        </p:nvPicPr>
        <p:blipFill>
          <a:blip r:embed="rId1"/>
          <a:srcRect b="40857"/>
          <a:stretch>
            <a:fillRect/>
          </a:stretch>
        </p:blipFill>
        <p:spPr>
          <a:xfrm>
            <a:off x="771525" y="1484630"/>
            <a:ext cx="10649585" cy="31095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088255" y="1825625"/>
            <a:ext cx="110998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712085" y="2204720"/>
            <a:ext cx="12776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090410" y="2564765"/>
            <a:ext cx="180657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224020" y="3357245"/>
            <a:ext cx="87122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288030" y="3717290"/>
            <a:ext cx="64389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359785" y="4077335"/>
            <a:ext cx="1543050" cy="3435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7"/>
          <p:cNvPicPr>
            <a:picLocks noChangeAspect="1"/>
          </p:cNvPicPr>
          <p:nvPr/>
        </p:nvPicPr>
        <p:blipFill>
          <a:blip r:embed="rId1"/>
          <a:srcRect b="18309"/>
          <a:stretch>
            <a:fillRect/>
          </a:stretch>
        </p:blipFill>
        <p:spPr>
          <a:xfrm>
            <a:off x="771525" y="1196975"/>
            <a:ext cx="10649585" cy="42951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79650" y="3068955"/>
            <a:ext cx="117221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8"/>
          <p:cNvPicPr>
            <a:picLocks noChangeAspect="1"/>
          </p:cNvPicPr>
          <p:nvPr/>
        </p:nvPicPr>
        <p:blipFill>
          <a:blip r:embed="rId1"/>
          <a:srcRect b="55918"/>
          <a:stretch>
            <a:fillRect/>
          </a:stretch>
        </p:blipFill>
        <p:spPr>
          <a:xfrm>
            <a:off x="771525" y="1844675"/>
            <a:ext cx="10649585" cy="23177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9"/>
          <p:cNvPicPr>
            <a:picLocks noChangeAspect="1"/>
          </p:cNvPicPr>
          <p:nvPr/>
        </p:nvPicPr>
        <p:blipFill>
          <a:blip r:embed="rId1"/>
          <a:srcRect b="20495"/>
          <a:stretch>
            <a:fillRect/>
          </a:stretch>
        </p:blipFill>
        <p:spPr>
          <a:xfrm>
            <a:off x="771525" y="1700530"/>
            <a:ext cx="10649585" cy="41802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71365" y="955675"/>
            <a:ext cx="2028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主谓一致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0"/>
          <p:cNvPicPr>
            <a:picLocks noChangeAspect="1"/>
          </p:cNvPicPr>
          <p:nvPr/>
        </p:nvPicPr>
        <p:blipFill>
          <a:blip r:embed="rId1"/>
          <a:srcRect b="49070"/>
          <a:stretch>
            <a:fillRect/>
          </a:stretch>
        </p:blipFill>
        <p:spPr>
          <a:xfrm>
            <a:off x="771525" y="1557020"/>
            <a:ext cx="10649585" cy="267779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2"/>
          <p:cNvPicPr>
            <a:picLocks noChangeAspect="1"/>
          </p:cNvPicPr>
          <p:nvPr/>
        </p:nvPicPr>
        <p:blipFill>
          <a:blip r:embed="rId1"/>
          <a:srcRect b="49444"/>
          <a:stretch>
            <a:fillRect/>
          </a:stretch>
        </p:blipFill>
        <p:spPr>
          <a:xfrm>
            <a:off x="767715" y="1557020"/>
            <a:ext cx="10649585" cy="265811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80010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55702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860" y="231394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07086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815080"/>
            <a:ext cx="341630" cy="3695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860" y="501332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4"/>
          <p:cNvPicPr>
            <a:picLocks noChangeAspect="1"/>
          </p:cNvPicPr>
          <p:nvPr/>
        </p:nvPicPr>
        <p:blipFill>
          <a:blip r:embed="rId1"/>
          <a:srcRect b="41787"/>
          <a:stretch>
            <a:fillRect/>
          </a:stretch>
        </p:blipFill>
        <p:spPr>
          <a:xfrm>
            <a:off x="767715" y="1700530"/>
            <a:ext cx="10649585" cy="30607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170053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455545"/>
            <a:ext cx="341630" cy="3390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324802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93319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860" y="119697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191706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63715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42900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14909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80010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191706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70891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860" y="385064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61772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119697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27711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42900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8"/>
          <p:cNvPicPr>
            <a:picLocks noChangeAspect="1"/>
          </p:cNvPicPr>
          <p:nvPr/>
        </p:nvPicPr>
        <p:blipFill>
          <a:blip r:embed="rId1"/>
          <a:srcRect b="54106"/>
          <a:stretch>
            <a:fillRect/>
          </a:stretch>
        </p:blipFill>
        <p:spPr>
          <a:xfrm>
            <a:off x="839470" y="1844675"/>
            <a:ext cx="10649585" cy="2413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5370" y="182562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55370" y="292481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3693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31950" y="1844675"/>
            <a:ext cx="341630" cy="3695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728210" y="2277110"/>
            <a:ext cx="341630" cy="3403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631950" y="3068955"/>
            <a:ext cx="45085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03705" y="422529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84065" y="4940935"/>
            <a:ext cx="341630" cy="3111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152400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191706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27711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860" y="263715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06895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41503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860" y="378904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416306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455295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501332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148463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70891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85064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4"/>
          <p:cNvPicPr>
            <a:picLocks noChangeAspect="1"/>
          </p:cNvPicPr>
          <p:nvPr/>
        </p:nvPicPr>
        <p:blipFill>
          <a:blip r:embed="rId1"/>
          <a:srcRect b="26159"/>
          <a:stretch>
            <a:fillRect/>
          </a:stretch>
        </p:blipFill>
        <p:spPr>
          <a:xfrm>
            <a:off x="911860" y="1196975"/>
            <a:ext cx="10649585" cy="38823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5370" y="119697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27125" y="306895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378904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422084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4580890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1860" y="501332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5335905"/>
            <a:ext cx="341630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7"/>
          <p:cNvPicPr>
            <a:picLocks noChangeAspect="1"/>
          </p:cNvPicPr>
          <p:nvPr/>
        </p:nvPicPr>
        <p:blipFill>
          <a:blip r:embed="rId1"/>
          <a:srcRect b="19118"/>
          <a:stretch>
            <a:fillRect/>
          </a:stretch>
        </p:blipFill>
        <p:spPr>
          <a:xfrm>
            <a:off x="771525" y="1268730"/>
            <a:ext cx="10649585" cy="42525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71905" y="2348865"/>
            <a:ext cx="4216400" cy="3378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50620" y="3068955"/>
            <a:ext cx="6223635" cy="362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760" y="3843020"/>
            <a:ext cx="4216400" cy="3536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224020" y="4220845"/>
            <a:ext cx="1094740" cy="3663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71905" y="4653280"/>
            <a:ext cx="1978660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43965" y="1927225"/>
            <a:ext cx="176657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143885" y="2277110"/>
            <a:ext cx="139319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288530" y="2348865"/>
            <a:ext cx="2629535" cy="2393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591810" y="2637155"/>
            <a:ext cx="1917065" cy="3327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207895" y="3429000"/>
            <a:ext cx="232981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552305" y="4220845"/>
            <a:ext cx="1766570" cy="2749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68390" y="4580890"/>
            <a:ext cx="1779905" cy="3016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180715" y="4940935"/>
            <a:ext cx="2078990" cy="3219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08570" y="4956810"/>
            <a:ext cx="248475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585460" y="5373370"/>
            <a:ext cx="1766570" cy="2552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782" y="2420408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COMMONDATA" val="eyJoZGlkIjoiMTQ5OWU3ZGU2ZDIzNzUzYTZhMTUwOWJjMGM5NWFlYjYifQ==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WPS 演示</Application>
  <PresentationFormat>在屏幕上显示</PresentationFormat>
  <Paragraphs>12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43</vt:i4>
      </vt:variant>
    </vt:vector>
  </HeadingPairs>
  <TitlesOfParts>
    <vt:vector size="68" baseType="lpstr">
      <vt:lpstr>Arial</vt:lpstr>
      <vt:lpstr>宋体</vt:lpstr>
      <vt:lpstr>Wingdings</vt:lpstr>
      <vt:lpstr>Calibri</vt:lpstr>
      <vt:lpstr>黑体</vt:lpstr>
      <vt:lpstr>楷体_GB2312</vt:lpstr>
      <vt:lpstr>新宋体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9_Office 主题</vt:lpstr>
      <vt:lpstr>3_Office 主题</vt:lpstr>
      <vt:lpstr>1_自定义设计方案</vt:lpstr>
      <vt:lpstr>1_Office 主题</vt:lpstr>
      <vt:lpstr>4_Office 主题</vt:lpstr>
      <vt:lpstr>10_Office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易姣</cp:lastModifiedBy>
  <cp:revision>267</cp:revision>
  <dcterms:created xsi:type="dcterms:W3CDTF">2012-04-23T02:18:00Z</dcterms:created>
  <dcterms:modified xsi:type="dcterms:W3CDTF">2022-06-14T06:21:20Z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95235BAC3DFA406EABFC015714334095</vt:lpwstr>
  </property>
</Properties>
</file>