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737" r:id="rId16"/>
    <p:sldId id="690" r:id="rId17"/>
    <p:sldId id="738" r:id="rId18"/>
    <p:sldId id="691" r:id="rId19"/>
    <p:sldId id="692" r:id="rId20"/>
    <p:sldId id="693" r:id="rId21"/>
    <p:sldId id="694" r:id="rId22"/>
    <p:sldId id="695" r:id="rId23"/>
    <p:sldId id="696" r:id="rId24"/>
    <p:sldId id="697" r:id="rId25"/>
    <p:sldId id="698" r:id="rId26"/>
    <p:sldId id="699" r:id="rId27"/>
    <p:sldId id="700" r:id="rId28"/>
    <p:sldId id="701" r:id="rId29"/>
    <p:sldId id="702" r:id="rId30"/>
    <p:sldId id="703" r:id="rId31"/>
    <p:sldId id="704" r:id="rId32"/>
    <p:sldId id="705" r:id="rId33"/>
    <p:sldId id="706" r:id="rId34"/>
    <p:sldId id="707" r:id="rId35"/>
    <p:sldId id="708" r:id="rId36"/>
    <p:sldId id="709" r:id="rId37"/>
    <p:sldId id="710" r:id="rId38"/>
    <p:sldId id="711" r:id="rId39"/>
    <p:sldId id="712" r:id="rId40"/>
    <p:sldId id="713" r:id="rId41"/>
    <p:sldId id="714" r:id="rId42"/>
    <p:sldId id="715" r:id="rId43"/>
    <p:sldId id="716" r:id="rId44"/>
    <p:sldId id="717" r:id="rId45"/>
    <p:sldId id="718" r:id="rId46"/>
    <p:sldId id="719" r:id="rId47"/>
    <p:sldId id="720" r:id="rId48"/>
    <p:sldId id="721" r:id="rId49"/>
    <p:sldId id="722" r:id="rId50"/>
    <p:sldId id="723" r:id="rId51"/>
    <p:sldId id="724" r:id="rId52"/>
    <p:sldId id="725" r:id="rId53"/>
    <p:sldId id="726" r:id="rId54"/>
    <p:sldId id="739" r:id="rId55"/>
    <p:sldId id="727" r:id="rId56"/>
    <p:sldId id="728" r:id="rId57"/>
    <p:sldId id="729" r:id="rId58"/>
    <p:sldId id="730" r:id="rId59"/>
    <p:sldId id="731" r:id="rId60"/>
    <p:sldId id="732" r:id="rId61"/>
    <p:sldId id="733" r:id="rId62"/>
    <p:sldId id="734" r:id="rId63"/>
    <p:sldId id="735" r:id="rId64"/>
    <p:sldId id="736" r:id="rId65"/>
    <p:sldId id="484" r:id="rId66"/>
  </p:sldIdLst>
  <p:sldSz cx="12192000" cy="6858000"/>
  <p:notesSz cx="6858000" cy="9144000"/>
  <p:custDataLst>
    <p:tags r:id="rId7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3" userDrawn="1">
          <p15:clr>
            <a:srgbClr val="A4A3A4"/>
          </p15:clr>
        </p15:guide>
        <p15:guide id="2" pos="38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13"/>
        <p:guide pos="38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0" Type="http://schemas.openxmlformats.org/officeDocument/2006/relationships/tags" Target="tags/tag74.xml"/><Relationship Id="rId7" Type="http://schemas.openxmlformats.org/officeDocument/2006/relationships/slideMaster" Target="slideMasters/slideMaster6.xml"/><Relationship Id="rId69" Type="http://schemas.openxmlformats.org/officeDocument/2006/relationships/tableStyles" Target="tableStyles.xml"/><Relationship Id="rId68" Type="http://schemas.openxmlformats.org/officeDocument/2006/relationships/viewProps" Target="viewProps.xml"/><Relationship Id="rId67" Type="http://schemas.openxmlformats.org/officeDocument/2006/relationships/presProps" Target="presProps.xml"/><Relationship Id="rId66" Type="http://schemas.openxmlformats.org/officeDocument/2006/relationships/slide" Target="slides/slide55.xml"/><Relationship Id="rId65" Type="http://schemas.openxmlformats.org/officeDocument/2006/relationships/slide" Target="slides/slide54.xml"/><Relationship Id="rId64" Type="http://schemas.openxmlformats.org/officeDocument/2006/relationships/slide" Target="slides/slide53.xml"/><Relationship Id="rId63" Type="http://schemas.openxmlformats.org/officeDocument/2006/relationships/slide" Target="slides/slide52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扩展语句 压缩语段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扩展语句 压缩语段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第十节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扩展语句 压缩语段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扩展语句 压缩语段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扩展语句 压缩语段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扩展语句 压缩语段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扩展语句 压缩语段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5.xml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8.xml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9.xml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0.xml"/><Relationship Id="rId1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1.xml"/><Relationship Id="rId1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image" Target="../media/image6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143885" y="1844887"/>
            <a:ext cx="68199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语言知识及运用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2385907" y="3212889"/>
            <a:ext cx="83362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第十节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扩展语句 压缩语段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职语文·前半（教用·PPT）_149"/>
          <p:cNvPicPr>
            <a:picLocks noChangeAspect="1"/>
          </p:cNvPicPr>
          <p:nvPr/>
        </p:nvPicPr>
        <p:blipFill>
          <a:blip r:embed="rId1"/>
          <a:srcRect t="32080"/>
          <a:stretch>
            <a:fillRect/>
          </a:stretch>
        </p:blipFill>
        <p:spPr>
          <a:xfrm>
            <a:off x="551815" y="1124585"/>
            <a:ext cx="11071860" cy="382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50"/>
          <p:cNvPicPr>
            <a:picLocks noChangeAspect="1"/>
          </p:cNvPicPr>
          <p:nvPr/>
        </p:nvPicPr>
        <p:blipFill>
          <a:blip r:embed="rId1"/>
          <a:srcRect t="9042"/>
          <a:stretch>
            <a:fillRect/>
          </a:stretch>
        </p:blipFill>
        <p:spPr>
          <a:xfrm>
            <a:off x="560070" y="980440"/>
            <a:ext cx="11071860" cy="51168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46"/>
          <p:cNvPicPr>
            <a:picLocks noChangeAspect="1"/>
          </p:cNvPicPr>
          <p:nvPr/>
        </p:nvPicPr>
        <p:blipFill>
          <a:blip r:embed="rId1"/>
          <a:srcRect t="5675"/>
          <a:stretch>
            <a:fillRect/>
          </a:stretch>
        </p:blipFill>
        <p:spPr>
          <a:xfrm>
            <a:off x="770890" y="1122680"/>
            <a:ext cx="10649585" cy="49079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797560" y="2276475"/>
            <a:ext cx="10729595" cy="1193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730250" y="5156835"/>
            <a:ext cx="10911205" cy="835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2867025"/>
            <a:ext cx="10729595" cy="3460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70" y="908685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67715" y="5156835"/>
            <a:ext cx="10851515" cy="8782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92150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53415" y="2348865"/>
            <a:ext cx="1132903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479425" y="4220845"/>
            <a:ext cx="11329035" cy="20961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中职语文·前半（教用·PPT）_1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03885" y="3572510"/>
            <a:ext cx="10963910" cy="13773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1557020"/>
            <a:ext cx="10729595" cy="21361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8200" y="4509135"/>
            <a:ext cx="10729595" cy="5537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764540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24205" y="3789045"/>
            <a:ext cx="10932160" cy="13182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1595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30885" y="4076700"/>
            <a:ext cx="10729595" cy="20224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764540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911860" y="4220845"/>
            <a:ext cx="10729595" cy="14687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5300980"/>
            <a:ext cx="10729595" cy="547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5733415"/>
            <a:ext cx="10729595" cy="494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0880" y="3261995"/>
            <a:ext cx="10729595" cy="10312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4076700"/>
            <a:ext cx="10729595" cy="20421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3716655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3284855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2421255"/>
            <a:ext cx="10729595" cy="6191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62"/>
          <p:cNvPicPr>
            <a:picLocks noChangeAspect="1"/>
          </p:cNvPicPr>
          <p:nvPr/>
        </p:nvPicPr>
        <p:blipFill>
          <a:blip r:embed="rId1"/>
          <a:srcRect b="23197"/>
          <a:stretch>
            <a:fillRect/>
          </a:stretch>
        </p:blipFill>
        <p:spPr>
          <a:xfrm>
            <a:off x="560070" y="836295"/>
            <a:ext cx="11071860" cy="432054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31520" y="4076700"/>
            <a:ext cx="10729595" cy="1723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2807970"/>
            <a:ext cx="10729595" cy="4051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0890" y="5640705"/>
            <a:ext cx="10729595" cy="5365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4436745"/>
            <a:ext cx="10729595" cy="848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3716655"/>
            <a:ext cx="10729595" cy="23850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3283585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2"/>
          <p:cNvPicPr>
            <a:picLocks noChangeAspect="1"/>
          </p:cNvPicPr>
          <p:nvPr/>
        </p:nvPicPr>
        <p:blipFill>
          <a:blip r:embed="rId1"/>
          <a:srcRect t="5492"/>
          <a:stretch>
            <a:fillRect/>
          </a:stretch>
        </p:blipFill>
        <p:spPr>
          <a:xfrm>
            <a:off x="770890" y="1113155"/>
            <a:ext cx="10649585" cy="49174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2060575"/>
            <a:ext cx="10729595" cy="7283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0890" y="4878070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67080" y="3242310"/>
            <a:ext cx="10729595" cy="7283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3213100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894080" y="4292600"/>
            <a:ext cx="10729595" cy="831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4076700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3284855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4004945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787400" y="2996565"/>
            <a:ext cx="10729595" cy="412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056005" y="5949315"/>
            <a:ext cx="10729595" cy="412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2801620"/>
            <a:ext cx="10729595" cy="4114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4869180"/>
            <a:ext cx="10729595" cy="4984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2766060"/>
            <a:ext cx="10729595" cy="447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30885" y="5720080"/>
            <a:ext cx="10729595" cy="45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2060575"/>
            <a:ext cx="10729595" cy="1152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COMMONDATA" val="eyJoZGlkIjoiZTU0YmYyNWIxMTBjMzNmYjc5NjUwNjM3MjQ5MjM2Y2EifQ=="/>
  <p:tag name="KSO_WPP_MARK_KEY" val="d38a010a-beb4-4b89-801e-55acdebb45cd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WPS 演示</Application>
  <PresentationFormat>在屏幕上显示</PresentationFormat>
  <Paragraphs>10</Paragraphs>
  <Slides>55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55</vt:i4>
      </vt:variant>
    </vt:vector>
  </HeadingPairs>
  <TitlesOfParts>
    <vt:vector size="75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242</cp:revision>
  <dcterms:created xsi:type="dcterms:W3CDTF">2012-04-23T02:18:00Z</dcterms:created>
  <dcterms:modified xsi:type="dcterms:W3CDTF">2023-07-05T06:40:08Z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7ECE9A7A6B55436BB5714E9E2ACC438E</vt:lpwstr>
  </property>
</Properties>
</file>