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83" r:id="rId9"/>
    <p:sldMasterId id="2147483695" r:id="rId10"/>
    <p:sldMasterId id="2147483707" r:id="rId11"/>
  </p:sldMasterIdLst>
  <p:sldIdLst>
    <p:sldId id="256" r:id="rId12"/>
    <p:sldId id="257" r:id="rId13"/>
    <p:sldId id="258" r:id="rId14"/>
    <p:sldId id="259" r:id="rId15"/>
    <p:sldId id="554" r:id="rId16"/>
    <p:sldId id="521" r:id="rId17"/>
    <p:sldId id="555" r:id="rId18"/>
    <p:sldId id="522" r:id="rId19"/>
    <p:sldId id="523" r:id="rId20"/>
    <p:sldId id="524" r:id="rId21"/>
    <p:sldId id="525" r:id="rId22"/>
    <p:sldId id="526" r:id="rId23"/>
    <p:sldId id="527" r:id="rId24"/>
    <p:sldId id="528" r:id="rId25"/>
    <p:sldId id="529" r:id="rId26"/>
    <p:sldId id="530" r:id="rId27"/>
    <p:sldId id="531" r:id="rId28"/>
    <p:sldId id="532" r:id="rId29"/>
    <p:sldId id="533" r:id="rId30"/>
    <p:sldId id="534" r:id="rId31"/>
    <p:sldId id="535" r:id="rId32"/>
    <p:sldId id="536" r:id="rId33"/>
    <p:sldId id="537" r:id="rId34"/>
    <p:sldId id="538" r:id="rId35"/>
    <p:sldId id="539" r:id="rId36"/>
    <p:sldId id="540" r:id="rId37"/>
    <p:sldId id="541" r:id="rId38"/>
    <p:sldId id="542" r:id="rId39"/>
    <p:sldId id="557" r:id="rId40"/>
    <p:sldId id="543" r:id="rId41"/>
    <p:sldId id="544" r:id="rId42"/>
    <p:sldId id="545" r:id="rId43"/>
    <p:sldId id="546" r:id="rId44"/>
    <p:sldId id="591" r:id="rId45"/>
    <p:sldId id="547" r:id="rId46"/>
    <p:sldId id="548" r:id="rId47"/>
    <p:sldId id="549" r:id="rId48"/>
    <p:sldId id="550" r:id="rId49"/>
    <p:sldId id="551" r:id="rId50"/>
    <p:sldId id="552" r:id="rId51"/>
    <p:sldId id="553" r:id="rId52"/>
    <p:sldId id="592" r:id="rId53"/>
    <p:sldId id="593" r:id="rId54"/>
    <p:sldId id="484" r:id="rId55"/>
  </p:sldIdLst>
  <p:sldSz cx="12192000" cy="6858000"/>
  <p:notesSz cx="6858000" cy="9144000"/>
  <p:custDataLst>
    <p:tags r:id="rId5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253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9" Type="http://schemas.openxmlformats.org/officeDocument/2006/relationships/tags" Target="tags/tag100.xml"/><Relationship Id="rId58" Type="http://schemas.openxmlformats.org/officeDocument/2006/relationships/tableStyles" Target="tableStyles.xml"/><Relationship Id="rId57" Type="http://schemas.openxmlformats.org/officeDocument/2006/relationships/viewProps" Target="viewProps.xml"/><Relationship Id="rId56" Type="http://schemas.openxmlformats.org/officeDocument/2006/relationships/presProps" Target="presProps.xml"/><Relationship Id="rId55" Type="http://schemas.openxmlformats.org/officeDocument/2006/relationships/slide" Target="slides/slide44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8" Type="http://schemas.openxmlformats.org/officeDocument/2006/relationships/theme" Target="../theme/theme7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2" Type="http://schemas.openxmlformats.org/officeDocument/2006/relationships/theme" Target="../theme/theme8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0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4" Type="http://schemas.openxmlformats.org/officeDocument/2006/relationships/theme" Target="../theme/theme9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7" Type="http://schemas.openxmlformats.org/officeDocument/2006/relationships/theme" Target="../theme/theme10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第六节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辨析病句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第六节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辨析病句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命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题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规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律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第六节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辨析病句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第六节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辨析病句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强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习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第六节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辨析病句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第六节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辨析病句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第六节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辨析病句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3.xml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0.xml"/><Relationship Id="rId1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image" Target="../media/image44.jpeg"/><Relationship Id="rId1" Type="http://schemas.openxmlformats.org/officeDocument/2006/relationships/tags" Target="../tags/tag79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image" Target="../media/image45.jpe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image" Target="../media/image47.jpe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image" Target="../media/image48.jpe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image" Target="../media/image49.jpe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image" Target="../media/image50.jpeg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image" Target="../media/image51.jpe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image" Target="../media/image52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文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3143885" y="1844887"/>
            <a:ext cx="6819900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第一章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语言知识及运用</a:t>
            </a:r>
            <a:endParaRPr 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3859107" y="3212889"/>
            <a:ext cx="53898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第六节</a:t>
            </a:r>
            <a:r>
              <a:rPr lang="en-US" alt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  </a:t>
            </a:r>
            <a:r>
              <a:rPr lang="zh-CN" alt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辨析病句</a:t>
            </a:r>
            <a:endParaRPr lang="zh-CN" alt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中职语文·前半（教用·PPT）_70"/>
          <p:cNvPicPr>
            <a:picLocks noChangeAspect="1"/>
          </p:cNvPicPr>
          <p:nvPr/>
        </p:nvPicPr>
        <p:blipFill>
          <a:blip r:embed="rId1"/>
          <a:srcRect t="32080"/>
          <a:stretch>
            <a:fillRect/>
          </a:stretch>
        </p:blipFill>
        <p:spPr>
          <a:xfrm>
            <a:off x="560070" y="1052195"/>
            <a:ext cx="11071860" cy="3820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71"/>
          <p:cNvPicPr>
            <a:picLocks noChangeAspect="1"/>
          </p:cNvPicPr>
          <p:nvPr/>
        </p:nvPicPr>
        <p:blipFill>
          <a:blip r:embed="rId1"/>
          <a:srcRect t="8951" b="33446"/>
          <a:stretch>
            <a:fillRect/>
          </a:stretch>
        </p:blipFill>
        <p:spPr>
          <a:xfrm>
            <a:off x="560070" y="1052195"/>
            <a:ext cx="11071860" cy="32404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86"/>
          <p:cNvPicPr>
            <a:picLocks noChangeAspect="1"/>
          </p:cNvPicPr>
          <p:nvPr/>
        </p:nvPicPr>
        <p:blipFill>
          <a:blip r:embed="rId1"/>
          <a:srcRect t="5675"/>
          <a:stretch>
            <a:fillRect/>
          </a:stretch>
        </p:blipFill>
        <p:spPr>
          <a:xfrm>
            <a:off x="770890" y="1122680"/>
            <a:ext cx="10649585" cy="49079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45490" y="4076700"/>
            <a:ext cx="10822940" cy="7200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45490" y="5733415"/>
            <a:ext cx="10822940" cy="7200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99515" y="155702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1225" y="3068955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39470" y="381762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80415" y="5373370"/>
            <a:ext cx="10751820" cy="7689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60400" y="1557020"/>
            <a:ext cx="10841990" cy="8597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中职语文·前半（教用·PPT）_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764540"/>
            <a:ext cx="11071860" cy="56254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715" y="458089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623570" y="5876925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中职语文·前半（教用·PPT）_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836295"/>
            <a:ext cx="11071860" cy="562546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479425" y="220472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695960" y="429260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695960" y="551688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四（一）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199515" y="220472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1056005" y="386080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911860" y="4725035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99515" y="1844675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99515" y="2564765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55370" y="393319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55370" y="5013325"/>
            <a:ext cx="101822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199515" y="5733415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860" y="2204720"/>
            <a:ext cx="1036574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99515" y="566293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1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1557020"/>
            <a:ext cx="10699115" cy="8312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23570" y="3644900"/>
            <a:ext cx="10901680" cy="7575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980440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80440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99515" y="321310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67080" y="4509135"/>
            <a:ext cx="10652760" cy="11899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99515" y="2060575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55370" y="3245485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55370" y="4509135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99515" y="155702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2780665"/>
            <a:ext cx="10674985" cy="8064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39470" y="530098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27125" y="191643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27125" y="3860800"/>
            <a:ext cx="1014857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54735" y="4580890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199515" y="5733415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2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55370" y="2853055"/>
            <a:ext cx="10298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55370" y="4436745"/>
            <a:ext cx="966343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9515" y="5300980"/>
            <a:ext cx="1003681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80"/>
          <p:cNvPicPr>
            <a:picLocks noChangeAspect="1"/>
          </p:cNvPicPr>
          <p:nvPr/>
        </p:nvPicPr>
        <p:blipFill>
          <a:blip r:embed="rId1"/>
          <a:srcRect t="9042"/>
          <a:stretch>
            <a:fillRect/>
          </a:stretch>
        </p:blipFill>
        <p:spPr>
          <a:xfrm>
            <a:off x="560070" y="980440"/>
            <a:ext cx="11071860" cy="511683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20730" y="1042670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623570" y="4725035"/>
            <a:ext cx="10868025" cy="1129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4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848340" y="827405"/>
            <a:ext cx="40894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中职语文·前半（教用·PPT）_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764540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917555" y="980440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23570" y="4653280"/>
            <a:ext cx="10887075" cy="7575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848340" y="836295"/>
            <a:ext cx="33782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中职语文·前半（教用·PPT）_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930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917555" y="980440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560070" y="3933190"/>
            <a:ext cx="10949940" cy="1129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836930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917555" y="980440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1127760" y="4725035"/>
            <a:ext cx="1024191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前半（教用·PPT）_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0917555" y="980440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623570" y="4725035"/>
            <a:ext cx="10857865" cy="8985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941050" y="3500755"/>
            <a:ext cx="26479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10917555" y="980440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中职语文·前半（教用·PPT）_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10917555" y="1052830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622935" y="3914140"/>
            <a:ext cx="10884535" cy="9232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827405"/>
            <a:ext cx="34798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中职语文·前半（教用·PPT）_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836295"/>
            <a:ext cx="11071860" cy="56254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10917555" y="981075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20395" y="3061335"/>
            <a:ext cx="10928985" cy="8407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8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827405"/>
            <a:ext cx="3524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中职语文·前半（教用·PPT）_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570" y="1052830"/>
            <a:ext cx="11071860" cy="56254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10992485" y="1196975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1127760" y="3245485"/>
            <a:ext cx="625284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8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908685"/>
            <a:ext cx="11071860" cy="56254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10920730" y="1052830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95325" y="4292600"/>
            <a:ext cx="10857230" cy="8578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8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920095" y="3500755"/>
            <a:ext cx="35750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中职语文·前半（教用·PPT）_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836295"/>
            <a:ext cx="11071860" cy="56254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10920095" y="981075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760095" y="3429000"/>
            <a:ext cx="10727055" cy="10725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0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 descr="中职语文·前半（教用·PPT）_90"/>
          <p:cNvPicPr>
            <a:picLocks noChangeAspect="1"/>
          </p:cNvPicPr>
          <p:nvPr/>
        </p:nvPicPr>
        <p:blipFill>
          <a:blip r:embed="rId1"/>
          <a:srcRect t="2562"/>
          <a:stretch>
            <a:fillRect/>
          </a:stretch>
        </p:blipFill>
        <p:spPr>
          <a:xfrm>
            <a:off x="560070" y="836930"/>
            <a:ext cx="11071860" cy="5481320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10920095" y="836930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623570" y="4220845"/>
            <a:ext cx="10992485" cy="22129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0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836930"/>
            <a:ext cx="11071860" cy="56254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10920095" y="908685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95325" y="4652645"/>
            <a:ext cx="10901680" cy="17462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8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前半（教用·PPT）_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764540"/>
            <a:ext cx="11071860" cy="56254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10920095" y="908685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1055370" y="2780665"/>
            <a:ext cx="9748520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10920095" y="3244850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695325" y="5445125"/>
            <a:ext cx="10782300" cy="78803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5" grpId="0" bldLvl="0" animBg="1"/>
      <p:bldP spid="8" grpId="0" bldLvl="0" animBg="1"/>
      <p:bldP spid="9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前半（教用·PPT）_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908685"/>
            <a:ext cx="11071860" cy="56254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10848340" y="1052830"/>
            <a:ext cx="339725" cy="367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623570" y="3537585"/>
            <a:ext cx="11001375" cy="112966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5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COMMONDATA" val="eyJoZGlkIjoiZTU0YmYyNWIxMTBjMzNmYjc5NjUwNjM3MjQ5MjM2Y2EifQ=="/>
  <p:tag name="KSO_WPP_MARK_KEY" val="79db410c-27d4-4013-8202-7b3e7dc8ca28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WPS 演示</Application>
  <PresentationFormat>在屏幕上显示</PresentationFormat>
  <Paragraphs>10</Paragraphs>
  <Slides>44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44</vt:i4>
      </vt:variant>
    </vt:vector>
  </HeadingPairs>
  <TitlesOfParts>
    <vt:vector size="64" baseType="lpstr">
      <vt:lpstr>Arial</vt:lpstr>
      <vt:lpstr>宋体</vt:lpstr>
      <vt:lpstr>Wingdings</vt:lpstr>
      <vt:lpstr>Calibri</vt:lpstr>
      <vt:lpstr>黑体</vt:lpstr>
      <vt:lpstr>楷体_GB2312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4_Office 主题</vt:lpstr>
      <vt:lpstr>5_Office 主题</vt:lpstr>
      <vt:lpstr>6_Office 主题</vt:lpstr>
      <vt:lpstr>自定义设计方案</vt:lpstr>
      <vt:lpstr>7_Office 主题</vt:lpstr>
      <vt:lpstr>8_Office 主题</vt:lpstr>
      <vt:lpstr>9_Office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231</cp:revision>
  <dcterms:created xsi:type="dcterms:W3CDTF">2012-04-23T02:18:00Z</dcterms:created>
  <dcterms:modified xsi:type="dcterms:W3CDTF">2023-07-07T06:03:43Z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A769B28E46DE4FE6BB6BB385E722B7CD</vt:lpwstr>
  </property>
</Properties>
</file>