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518" r:id="rId16"/>
    <p:sldId id="485" r:id="rId17"/>
    <p:sldId id="519" r:id="rId18"/>
    <p:sldId id="486" r:id="rId19"/>
    <p:sldId id="487" r:id="rId20"/>
    <p:sldId id="488" r:id="rId21"/>
    <p:sldId id="489" r:id="rId22"/>
    <p:sldId id="490" r:id="rId23"/>
    <p:sldId id="491" r:id="rId24"/>
    <p:sldId id="492" r:id="rId25"/>
    <p:sldId id="493" r:id="rId26"/>
    <p:sldId id="494" r:id="rId27"/>
    <p:sldId id="495" r:id="rId28"/>
    <p:sldId id="496" r:id="rId29"/>
    <p:sldId id="497" r:id="rId30"/>
    <p:sldId id="498" r:id="rId31"/>
    <p:sldId id="499" r:id="rId32"/>
    <p:sldId id="500" r:id="rId33"/>
    <p:sldId id="501" r:id="rId34"/>
    <p:sldId id="502" r:id="rId35"/>
    <p:sldId id="520" r:id="rId36"/>
    <p:sldId id="503" r:id="rId37"/>
    <p:sldId id="555" r:id="rId38"/>
    <p:sldId id="504" r:id="rId39"/>
    <p:sldId id="505" r:id="rId40"/>
    <p:sldId id="506" r:id="rId41"/>
    <p:sldId id="507" r:id="rId42"/>
    <p:sldId id="508" r:id="rId43"/>
    <p:sldId id="509" r:id="rId44"/>
    <p:sldId id="510" r:id="rId45"/>
    <p:sldId id="511" r:id="rId46"/>
    <p:sldId id="512" r:id="rId47"/>
    <p:sldId id="513" r:id="rId48"/>
    <p:sldId id="514" r:id="rId49"/>
    <p:sldId id="515" r:id="rId50"/>
    <p:sldId id="516" r:id="rId51"/>
    <p:sldId id="484" r:id="rId52"/>
  </p:sldIdLst>
  <p:sldSz cx="12192000" cy="6858000"/>
  <p:notesSz cx="6858000" cy="9144000"/>
  <p:custDataLst>
    <p:tags r:id="rId5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02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6" Type="http://schemas.openxmlformats.org/officeDocument/2006/relationships/tags" Target="tags/tag84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第五节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正确使用熟语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3.xml"/><Relationship Id="rId1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173307" y="3212889"/>
            <a:ext cx="67614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第五节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正确使用熟语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中职语文·教师用书前半·PPT_150"/>
          <p:cNvPicPr>
            <a:picLocks noChangeAspect="1"/>
          </p:cNvPicPr>
          <p:nvPr/>
        </p:nvPicPr>
        <p:blipFill>
          <a:blip r:embed="rId1"/>
          <a:srcRect t="30205"/>
          <a:stretch>
            <a:fillRect/>
          </a:stretch>
        </p:blipFill>
        <p:spPr>
          <a:xfrm>
            <a:off x="771525" y="1412875"/>
            <a:ext cx="10649585" cy="3631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3"/>
          <p:cNvPicPr>
            <a:picLocks noChangeAspect="1"/>
          </p:cNvPicPr>
          <p:nvPr/>
        </p:nvPicPr>
        <p:blipFill>
          <a:blip r:embed="rId1"/>
          <a:srcRect t="10317"/>
          <a:stretch>
            <a:fillRect/>
          </a:stretch>
        </p:blipFill>
        <p:spPr>
          <a:xfrm>
            <a:off x="560070" y="1196340"/>
            <a:ext cx="11071860" cy="5045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52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1595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7645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页面提取自－中职语文·前半（教用·PPT）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804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58"/>
          <p:cNvPicPr>
            <a:picLocks noChangeAspect="1"/>
          </p:cNvPicPr>
          <p:nvPr/>
        </p:nvPicPr>
        <p:blipFill>
          <a:blip r:embed="rId1"/>
          <a:srcRect t="8963"/>
          <a:stretch>
            <a:fillRect/>
          </a:stretch>
        </p:blipFill>
        <p:spPr>
          <a:xfrm>
            <a:off x="551815" y="1268730"/>
            <a:ext cx="11071860" cy="51212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730" y="134048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80440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478155" y="1542415"/>
            <a:ext cx="11040110" cy="1953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20730" y="90868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560070" y="4149090"/>
            <a:ext cx="11071860" cy="1805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975" y="105219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436880" y="3140710"/>
            <a:ext cx="11038840" cy="18326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4772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853055"/>
            <a:ext cx="10944225" cy="1306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7080" y="2780665"/>
            <a:ext cx="10751820" cy="12007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20730" y="9804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23570" y="3860800"/>
            <a:ext cx="10852150" cy="15011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20730" y="9804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23570" y="3933190"/>
            <a:ext cx="10827385" cy="17697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4772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853055"/>
            <a:ext cx="10810240" cy="1162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83693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848340" y="98044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32460" y="3429000"/>
            <a:ext cx="10946130" cy="14554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90868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0848340" y="105283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551180" y="4077335"/>
            <a:ext cx="11006455" cy="2029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764540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0848340" y="90868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23570" y="4653280"/>
            <a:ext cx="10938510" cy="1449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4772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4772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0848340" y="908685"/>
            <a:ext cx="360045" cy="476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23570" y="4653280"/>
            <a:ext cx="10905490" cy="1090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90868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0848340" y="1030605"/>
            <a:ext cx="360045" cy="354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551180" y="4004945"/>
            <a:ext cx="11079480" cy="1847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4772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80440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0776585" y="1196975"/>
            <a:ext cx="360045" cy="354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23570" y="3644900"/>
            <a:ext cx="10830560" cy="21139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COMMONDATA" val="eyJoZGlkIjoiZTU0YmYyNWIxMTBjMzNmYjc5NjUwNjM3MjQ5MjM2Y2EifQ=="/>
  <p:tag name="KSO_WPP_MARK_KEY" val="ee29bc68-6d1a-4145-ae5c-79213c63becf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在屏幕上显示</PresentationFormat>
  <Paragraphs>10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41</vt:i4>
      </vt:variant>
    </vt:vector>
  </HeadingPairs>
  <TitlesOfParts>
    <vt:vector size="61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231</cp:revision>
  <dcterms:created xsi:type="dcterms:W3CDTF">2012-04-23T02:18:00Z</dcterms:created>
  <dcterms:modified xsi:type="dcterms:W3CDTF">2023-07-05T09:03:23Z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AE36845302264B56BD1DF00A7C9D29A1</vt:lpwstr>
  </property>
</Properties>
</file>