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6" r:id="rId5"/>
    <p:sldMasterId id="2147483678" r:id="rId6"/>
    <p:sldMasterId id="2147483690" r:id="rId7"/>
  </p:sldMasterIdLst>
  <p:sldIdLst>
    <p:sldId id="256" r:id="rId8"/>
    <p:sldId id="257" r:id="rId9"/>
    <p:sldId id="258" r:id="rId10"/>
    <p:sldId id="259" r:id="rId11"/>
    <p:sldId id="878" r:id="rId12"/>
    <p:sldId id="879" r:id="rId13"/>
    <p:sldId id="880" r:id="rId14"/>
    <p:sldId id="881" r:id="rId15"/>
    <p:sldId id="882" r:id="rId16"/>
    <p:sldId id="883" r:id="rId17"/>
    <p:sldId id="884" r:id="rId18"/>
    <p:sldId id="885" r:id="rId19"/>
    <p:sldId id="886" r:id="rId20"/>
    <p:sldId id="887" r:id="rId21"/>
    <p:sldId id="888" r:id="rId22"/>
    <p:sldId id="889" r:id="rId23"/>
    <p:sldId id="894" r:id="rId24"/>
    <p:sldId id="890" r:id="rId25"/>
    <p:sldId id="891" r:id="rId26"/>
    <p:sldId id="892" r:id="rId27"/>
    <p:sldId id="893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164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2" Type="http://schemas.openxmlformats.org/officeDocument/2006/relationships/tags" Target="tags/tag7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7" Type="http://schemas.openxmlformats.org/officeDocument/2006/relationships/theme" Target="../theme/theme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2" Type="http://schemas.openxmlformats.org/officeDocument/2006/relationships/theme" Target="../theme/theme4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17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4" Type="http://schemas.openxmlformats.org/officeDocument/2006/relationships/theme" Target="../theme/theme5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7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8" Type="http://schemas.openxmlformats.org/officeDocument/2006/relationships/theme" Target="../theme/theme6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11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随机事件的概率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11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随机事件的概率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4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强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习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11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随机事件的概率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数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学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175760" y="1843617"/>
            <a:ext cx="3840480" cy="10147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第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11</a:t>
            </a: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章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 </a:t>
            </a: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第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1</a:t>
            </a: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节</a:t>
            </a:r>
            <a:endParaRPr lang="zh-CN" altLang="en-US" sz="4800" dirty="0">
              <a:solidFill>
                <a:srgbClr val="000000"/>
              </a:solidFill>
              <a:latin typeface="楷体_GB2312" panose="02010609030101010101" pitchFamily="1" charset="-122"/>
              <a:ea typeface="楷体_GB2312" panose="02010609030101010101" pitchFamily="1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3604472" y="3212889"/>
            <a:ext cx="498348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/>
            <a:r>
              <a:rPr 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随机事件的概率</a:t>
            </a:r>
            <a:endParaRPr lang="zh-CN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矩形 18"/>
          <p:cNvSpPr/>
          <p:nvPr/>
        </p:nvSpPr>
        <p:spPr>
          <a:xfrm>
            <a:off x="1487170" y="4004945"/>
            <a:ext cx="131508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中职数学2022秋S10(7-12章) 小版芯_221"/>
          <p:cNvPicPr>
            <a:picLocks noChangeAspect="1"/>
          </p:cNvPicPr>
          <p:nvPr/>
        </p:nvPicPr>
        <p:blipFill>
          <a:blip r:embed="rId1"/>
          <a:srcRect t="23285"/>
          <a:stretch>
            <a:fillRect/>
          </a:stretch>
        </p:blipFill>
        <p:spPr>
          <a:xfrm>
            <a:off x="771525" y="1052830"/>
            <a:ext cx="10649585" cy="3991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487170" y="2853055"/>
            <a:ext cx="84264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08430" y="4076700"/>
            <a:ext cx="92138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920095" y="1268730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920095" y="278066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487170" y="2044065"/>
            <a:ext cx="963930" cy="680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15415" y="3639185"/>
            <a:ext cx="1035685" cy="5695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343660" y="5208270"/>
            <a:ext cx="1043305" cy="5994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55370" y="2359660"/>
            <a:ext cx="2404110" cy="6267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27125" y="5445125"/>
            <a:ext cx="4125595" cy="5861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数学2023秋S10(7-12章) 小版芯(删后)_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75995"/>
            <a:ext cx="10647045" cy="52012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487170" y="2708910"/>
            <a:ext cx="281749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87170" y="4220845"/>
            <a:ext cx="287845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66165" y="2269490"/>
            <a:ext cx="1051560" cy="609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中职数学2023秋S10(7-12章) 小版芯(删后)_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828040"/>
            <a:ext cx="10647045" cy="520128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983615" y="2204720"/>
            <a:ext cx="1685925" cy="7156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911860" y="3717290"/>
            <a:ext cx="1685925" cy="6388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983615" y="5194300"/>
            <a:ext cx="1685925" cy="3549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415415" y="1916430"/>
            <a:ext cx="143573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87170" y="3511550"/>
            <a:ext cx="2437765" cy="641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27125" y="2276475"/>
            <a:ext cx="297434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36955" y="3517900"/>
            <a:ext cx="1561465" cy="6026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36955" y="5284470"/>
            <a:ext cx="1046480" cy="6515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34"/>
          <p:cNvPicPr>
            <a:picLocks noChangeAspect="1"/>
          </p:cNvPicPr>
          <p:nvPr/>
        </p:nvPicPr>
        <p:blipFill>
          <a:blip r:embed="rId1"/>
          <a:srcRect t="5492"/>
          <a:stretch>
            <a:fillRect/>
          </a:stretch>
        </p:blipFill>
        <p:spPr>
          <a:xfrm>
            <a:off x="770890" y="1113155"/>
            <a:ext cx="10649585" cy="491744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920095" y="1484630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848340" y="256476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920095" y="357314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920095" y="501332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920095" y="82740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72395" y="5019040"/>
            <a:ext cx="344170" cy="5772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中职数学2023秋S10(7-12章) 小版芯(删后)_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75995"/>
            <a:ext cx="10647045" cy="5201285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10920730" y="90868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8688070" y="2132965"/>
            <a:ext cx="580390" cy="2228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7104380" y="2564765"/>
            <a:ext cx="342265" cy="5448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7320280" y="3304540"/>
            <a:ext cx="426720" cy="5448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6"/>
            </p:custDataLst>
          </p:nvPr>
        </p:nvSpPr>
        <p:spPr>
          <a:xfrm>
            <a:off x="1271270" y="4474210"/>
            <a:ext cx="426720" cy="5448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7"/>
            </p:custDataLst>
          </p:nvPr>
        </p:nvSpPr>
        <p:spPr>
          <a:xfrm>
            <a:off x="10272395" y="5163185"/>
            <a:ext cx="426720" cy="6108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99515" y="2410460"/>
            <a:ext cx="3153410" cy="6711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99515" y="4418965"/>
            <a:ext cx="2518410" cy="5899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99515" y="2851785"/>
            <a:ext cx="3215640" cy="5803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99515" y="5434965"/>
            <a:ext cx="2433320" cy="6521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COMMONDATA" val="eyJoZGlkIjoiZTU0YmYyNWIxMTBjMzNmYjc5NjUwNjM3MjQ5MjM2Y2EifQ=="/>
  <p:tag name="KSO_WPP_MARK_KEY" val="0b77b8fe-d206-42de-83f8-99c879c71f97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WPS 演示</Application>
  <PresentationFormat>在屏幕上显示</PresentationFormat>
  <Paragraphs>10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21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黑体</vt:lpstr>
      <vt:lpstr>楷体_GB2312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7_Office 主题</vt:lpstr>
      <vt:lpstr>8_Office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317</cp:revision>
  <dcterms:created xsi:type="dcterms:W3CDTF">2012-04-23T02:18:00Z</dcterms:created>
  <dcterms:modified xsi:type="dcterms:W3CDTF">2023-06-28T04:09:50Z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E6D9EC20EB464F1BA095842B8C9685AB</vt:lpwstr>
  </property>
</Properties>
</file>