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  <p:sldMasterId id="2147483665" r:id="rId5"/>
    <p:sldMasterId id="2147483667" r:id="rId6"/>
    <p:sldMasterId id="2147483669" r:id="rId7"/>
    <p:sldMasterId id="2147483671" r:id="rId8"/>
    <p:sldMasterId id="2147483673" r:id="rId9"/>
    <p:sldMasterId id="2147483685" r:id="rId10"/>
    <p:sldMasterId id="2147483697" r:id="rId11"/>
  </p:sldMasterIdLst>
  <p:sldIdLst>
    <p:sldId id="256" r:id="rId12"/>
    <p:sldId id="257" r:id="rId13"/>
    <p:sldId id="258" r:id="rId14"/>
    <p:sldId id="259" r:id="rId15"/>
    <p:sldId id="577" r:id="rId16"/>
    <p:sldId id="509" r:id="rId17"/>
    <p:sldId id="598" r:id="rId18"/>
    <p:sldId id="572" r:id="rId19"/>
    <p:sldId id="547" r:id="rId20"/>
    <p:sldId id="548" r:id="rId21"/>
    <p:sldId id="549" r:id="rId22"/>
    <p:sldId id="550" r:id="rId23"/>
    <p:sldId id="551" r:id="rId24"/>
    <p:sldId id="552" r:id="rId25"/>
    <p:sldId id="553" r:id="rId26"/>
    <p:sldId id="593" r:id="rId27"/>
    <p:sldId id="594" r:id="rId28"/>
    <p:sldId id="595" r:id="rId29"/>
    <p:sldId id="596" r:id="rId30"/>
    <p:sldId id="599" r:id="rId31"/>
    <p:sldId id="579" r:id="rId32"/>
    <p:sldId id="580" r:id="rId33"/>
    <p:sldId id="581" r:id="rId34"/>
    <p:sldId id="574" r:id="rId35"/>
    <p:sldId id="555" r:id="rId36"/>
    <p:sldId id="556" r:id="rId37"/>
    <p:sldId id="575" r:id="rId38"/>
    <p:sldId id="557" r:id="rId39"/>
    <p:sldId id="558" r:id="rId40"/>
    <p:sldId id="559" r:id="rId41"/>
    <p:sldId id="560" r:id="rId42"/>
    <p:sldId id="576" r:id="rId43"/>
    <p:sldId id="561" r:id="rId44"/>
    <p:sldId id="636" r:id="rId45"/>
    <p:sldId id="563" r:id="rId46"/>
    <p:sldId id="564" r:id="rId47"/>
    <p:sldId id="565" r:id="rId48"/>
    <p:sldId id="566" r:id="rId49"/>
    <p:sldId id="567" r:id="rId50"/>
    <p:sldId id="568" r:id="rId51"/>
    <p:sldId id="569" r:id="rId52"/>
    <p:sldId id="570" r:id="rId53"/>
    <p:sldId id="571" r:id="rId54"/>
    <p:sldId id="317" r:id="rId55"/>
  </p:sldIdLst>
  <p:sldSz cx="12192000" cy="6858000"/>
  <p:notesSz cx="6858000" cy="9144000"/>
  <p:custDataLst>
    <p:tags r:id="rId59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296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9" Type="http://schemas.openxmlformats.org/officeDocument/2006/relationships/tags" Target="tags/tag77.xml"/><Relationship Id="rId58" Type="http://schemas.openxmlformats.org/officeDocument/2006/relationships/tableStyles" Target="tableStyles.xml"/><Relationship Id="rId57" Type="http://schemas.openxmlformats.org/officeDocument/2006/relationships/viewProps" Target="viewProps.xml"/><Relationship Id="rId56" Type="http://schemas.openxmlformats.org/officeDocument/2006/relationships/presProps" Target="presProps.xml"/><Relationship Id="rId55" Type="http://schemas.openxmlformats.org/officeDocument/2006/relationships/slide" Target="slides/slide44.xml"/><Relationship Id="rId54" Type="http://schemas.openxmlformats.org/officeDocument/2006/relationships/slide" Target="slides/slide43.xml"/><Relationship Id="rId53" Type="http://schemas.openxmlformats.org/officeDocument/2006/relationships/slide" Target="slides/slide42.xml"/><Relationship Id="rId52" Type="http://schemas.openxmlformats.org/officeDocument/2006/relationships/slide" Target="slides/slide41.xml"/><Relationship Id="rId51" Type="http://schemas.openxmlformats.org/officeDocument/2006/relationships/slide" Target="slides/slide40.xml"/><Relationship Id="rId50" Type="http://schemas.openxmlformats.org/officeDocument/2006/relationships/slide" Target="slides/slide39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8.xml"/><Relationship Id="rId48" Type="http://schemas.openxmlformats.org/officeDocument/2006/relationships/slide" Target="slides/slide37.xml"/><Relationship Id="rId47" Type="http://schemas.openxmlformats.org/officeDocument/2006/relationships/slide" Target="slides/slide36.xml"/><Relationship Id="rId46" Type="http://schemas.openxmlformats.org/officeDocument/2006/relationships/slide" Target="slides/slide35.xml"/><Relationship Id="rId45" Type="http://schemas.openxmlformats.org/officeDocument/2006/relationships/slide" Target="slides/slide34.xml"/><Relationship Id="rId44" Type="http://schemas.openxmlformats.org/officeDocument/2006/relationships/slide" Target="slides/slide33.xml"/><Relationship Id="rId43" Type="http://schemas.openxmlformats.org/officeDocument/2006/relationships/slide" Target="slides/slide32.xml"/><Relationship Id="rId42" Type="http://schemas.openxmlformats.org/officeDocument/2006/relationships/slide" Target="slides/slide31.xml"/><Relationship Id="rId41" Type="http://schemas.openxmlformats.org/officeDocument/2006/relationships/slide" Target="slides/slide30.xml"/><Relationship Id="rId40" Type="http://schemas.openxmlformats.org/officeDocument/2006/relationships/slide" Target="slides/slide29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8.xml"/><Relationship Id="rId38" Type="http://schemas.openxmlformats.org/officeDocument/2006/relationships/slide" Target="slides/slide27.xml"/><Relationship Id="rId37" Type="http://schemas.openxmlformats.org/officeDocument/2006/relationships/slide" Target="slides/slide26.xml"/><Relationship Id="rId36" Type="http://schemas.openxmlformats.org/officeDocument/2006/relationships/slide" Target="slides/slide25.xml"/><Relationship Id="rId35" Type="http://schemas.openxmlformats.org/officeDocument/2006/relationships/slide" Target="slides/slide24.xml"/><Relationship Id="rId34" Type="http://schemas.openxmlformats.org/officeDocument/2006/relationships/slide" Target="slides/slide23.xml"/><Relationship Id="rId33" Type="http://schemas.openxmlformats.org/officeDocument/2006/relationships/slide" Target="slides/slide22.xml"/><Relationship Id="rId32" Type="http://schemas.openxmlformats.org/officeDocument/2006/relationships/slide" Target="slides/slide21.xml"/><Relationship Id="rId31" Type="http://schemas.openxmlformats.org/officeDocument/2006/relationships/slide" Target="slides/slide20.xml"/><Relationship Id="rId30" Type="http://schemas.openxmlformats.org/officeDocument/2006/relationships/slide" Target="slides/slide19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0" Type="http://schemas.openxmlformats.org/officeDocument/2006/relationships/slide" Target="slides/slide9.xml"/><Relationship Id="rId2" Type="http://schemas.openxmlformats.org/officeDocument/2006/relationships/theme" Target="theme/theme1.xml"/><Relationship Id="rId19" Type="http://schemas.openxmlformats.org/officeDocument/2006/relationships/slide" Target="slides/slide8.xml"/><Relationship Id="rId18" Type="http://schemas.openxmlformats.org/officeDocument/2006/relationships/slide" Target="slides/slide7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3" Type="http://schemas.openxmlformats.org/officeDocument/2006/relationships/slide" Target="slides/slide2.xml"/><Relationship Id="rId12" Type="http://schemas.openxmlformats.org/officeDocument/2006/relationships/slide" Target="slides/slide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7" Type="http://schemas.openxmlformats.org/officeDocument/2006/relationships/theme" Target="../theme/theme2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6" Type="http://schemas.openxmlformats.org/officeDocument/2006/relationships/theme" Target="../theme/theme4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6" Type="http://schemas.openxmlformats.org/officeDocument/2006/relationships/theme" Target="../theme/theme7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8" Type="http://schemas.openxmlformats.org/officeDocument/2006/relationships/theme" Target="../theme/theme8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9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2" Type="http://schemas.openxmlformats.org/officeDocument/2006/relationships/theme" Target="../theme/theme9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31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9.xml"/><Relationship Id="rId8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4" Type="http://schemas.openxmlformats.org/officeDocument/2006/relationships/theme" Target="../theme/theme10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知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识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1~2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1~2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难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析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1~2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语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法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回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顾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1~2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过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演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1~2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6923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单元闯关练习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A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1~2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59705" cy="911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 eaLnBrk="1" hangingPunct="1"/>
            <a:r>
              <a:rPr 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单元闯关练习</a:t>
            </a:r>
            <a:r>
              <a:rPr lang="en-US" alt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B</a:t>
            </a:r>
            <a:r>
              <a:rPr lang="zh-CN" altLang="en-US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2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1~2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7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6" Type="http://schemas.openxmlformats.org/officeDocument/2006/relationships/slideLayout" Target="../slideLayouts/slideLayout13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英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4872038" y="1916642"/>
            <a:ext cx="2978785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基础模块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4800177" y="3212254"/>
            <a:ext cx="289687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r>
              <a:rPr 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charset="0"/>
                <a:ea typeface="隶书" panose="02010509060101010101" pitchFamily="1" charset="-122"/>
                <a:cs typeface="Times New Roman" panose="02020603050405020304" charset="0"/>
              </a:rPr>
              <a:t>Units 1~2</a:t>
            </a:r>
            <a:endParaRPr 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charset="0"/>
              <a:ea typeface="隶书" panose="02010509060101010101" pitchFamily="1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" name="图片 15" descr="PPT 中职英语S10（教师用书）_1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3575685" y="1162685"/>
            <a:ext cx="1412875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3000375" y="1557020"/>
            <a:ext cx="1363980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4175760" y="1988820"/>
            <a:ext cx="1012190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2999105" y="2442845"/>
            <a:ext cx="1389380" cy="2628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3715385" y="2827655"/>
            <a:ext cx="2042795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3503295" y="3203575"/>
            <a:ext cx="1612900" cy="3378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4293235" y="3618865"/>
            <a:ext cx="3132455" cy="3206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4027805" y="4104640"/>
            <a:ext cx="1917065" cy="259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4866005" y="4497705"/>
            <a:ext cx="2679065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8380730" y="1124585"/>
            <a:ext cx="1280160" cy="34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8088630" y="1548765"/>
            <a:ext cx="1221105" cy="3276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7827645" y="2400300"/>
            <a:ext cx="102108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8402955" y="2835275"/>
            <a:ext cx="1712595" cy="2806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9189720" y="1957705"/>
            <a:ext cx="1849120" cy="34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803005" y="4032885"/>
            <a:ext cx="1838325" cy="3276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639695" y="4901565"/>
            <a:ext cx="2308225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423795" y="5306060"/>
            <a:ext cx="1814195" cy="2895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256270" y="5306695"/>
            <a:ext cx="1685925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999105" y="5733415"/>
            <a:ext cx="2305685" cy="277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7919720" y="5744210"/>
            <a:ext cx="1466850" cy="266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8" grpId="0" bldLvl="0" animBg="1"/>
      <p:bldP spid="50" grpId="0" bldLvl="0" animBg="1"/>
      <p:bldP spid="52" grpId="0" bldLvl="0" animBg="1"/>
      <p:bldP spid="15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" name="图片 23" descr="PPT 中职英语S10（教师用书）_17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2927350" y="790575"/>
            <a:ext cx="1553845" cy="2736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893050" y="765175"/>
            <a:ext cx="292925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999740" y="1135380"/>
            <a:ext cx="2787650" cy="3492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715260" y="1612900"/>
            <a:ext cx="1471295" cy="2768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7679055" y="1151890"/>
            <a:ext cx="1229995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8328660" y="1531620"/>
            <a:ext cx="1800225" cy="3613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946525" y="2035810"/>
            <a:ext cx="3895090" cy="2647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718435" y="2372360"/>
            <a:ext cx="1879600" cy="3263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604250" y="2400935"/>
            <a:ext cx="1731645" cy="3181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188335" y="2780665"/>
            <a:ext cx="1419225" cy="3435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8" grpId="0" bldLvl="0" animBg="1"/>
      <p:bldP spid="9" grpId="0" bldLvl="0" animBg="1"/>
      <p:bldP spid="10" grpId="0" bldLvl="0" animBg="1"/>
      <p:bldP spid="50" grpId="0" bldLvl="0" animBg="1"/>
      <p:bldP spid="14" grpId="0" bldLvl="0" animBg="1"/>
      <p:bldP spid="16" grpId="0" bldLvl="0" animBg="1"/>
      <p:bldP spid="18" grpId="0" bldLvl="0" animBg="1"/>
      <p:bldP spid="19" grpId="0" bldLvl="0" animBg="1"/>
      <p:bldP spid="20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基础模块1和2今年改动页_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836930"/>
            <a:ext cx="10647045" cy="5259705"/>
          </a:xfrm>
          <a:prstGeom prst="rect">
            <a:avLst/>
          </a:prstGeom>
        </p:spPr>
      </p:pic>
      <p:sp>
        <p:nvSpPr>
          <p:cNvPr id="58" name="矩形 57"/>
          <p:cNvSpPr/>
          <p:nvPr/>
        </p:nvSpPr>
        <p:spPr>
          <a:xfrm>
            <a:off x="3359785" y="1196975"/>
            <a:ext cx="109347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4799965" y="1595120"/>
            <a:ext cx="1093470" cy="334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1847850" y="1988820"/>
            <a:ext cx="223774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4655820" y="2420620"/>
            <a:ext cx="1854835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2783840" y="2780665"/>
            <a:ext cx="837565" cy="3346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6"/>
            </p:custDataLst>
          </p:nvPr>
        </p:nvSpPr>
        <p:spPr>
          <a:xfrm>
            <a:off x="3615690" y="3213100"/>
            <a:ext cx="753110" cy="3346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1775460" y="3644900"/>
            <a:ext cx="753110" cy="3346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8"/>
            </p:custDataLst>
          </p:nvPr>
        </p:nvSpPr>
        <p:spPr>
          <a:xfrm>
            <a:off x="2868295" y="3644900"/>
            <a:ext cx="884555" cy="34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>
            <p:custDataLst>
              <p:tags r:id="rId9"/>
            </p:custDataLst>
          </p:nvPr>
        </p:nvSpPr>
        <p:spPr>
          <a:xfrm>
            <a:off x="4079875" y="3645535"/>
            <a:ext cx="1221105" cy="34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>
            <p:custDataLst>
              <p:tags r:id="rId10"/>
            </p:custDataLst>
          </p:nvPr>
        </p:nvSpPr>
        <p:spPr>
          <a:xfrm>
            <a:off x="4224020" y="4044950"/>
            <a:ext cx="931545" cy="3346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11"/>
            </p:custDataLst>
          </p:nvPr>
        </p:nvSpPr>
        <p:spPr>
          <a:xfrm>
            <a:off x="5476240" y="4473575"/>
            <a:ext cx="1437640" cy="3346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12"/>
            </p:custDataLst>
          </p:nvPr>
        </p:nvSpPr>
        <p:spPr>
          <a:xfrm>
            <a:off x="3434715" y="4869180"/>
            <a:ext cx="1072515" cy="3346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3"/>
            </p:custDataLst>
          </p:nvPr>
        </p:nvSpPr>
        <p:spPr>
          <a:xfrm>
            <a:off x="2207895" y="5301615"/>
            <a:ext cx="931545" cy="3346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14"/>
            </p:custDataLst>
          </p:nvPr>
        </p:nvSpPr>
        <p:spPr>
          <a:xfrm>
            <a:off x="7104380" y="5301615"/>
            <a:ext cx="1294765" cy="3346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矩形 28"/>
          <p:cNvSpPr/>
          <p:nvPr>
            <p:custDataLst>
              <p:tags r:id="rId15"/>
            </p:custDataLst>
          </p:nvPr>
        </p:nvSpPr>
        <p:spPr>
          <a:xfrm>
            <a:off x="2736850" y="5693410"/>
            <a:ext cx="1271905" cy="345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bldLvl="0" animBg="1"/>
      <p:bldP spid="3" grpId="0" bldLvl="0" animBg="1"/>
      <p:bldP spid="4" grpId="0" bldLvl="0" animBg="1"/>
      <p:bldP spid="6" grpId="0" bldLvl="0" animBg="1"/>
      <p:bldP spid="7" grpId="0" bldLvl="0" animBg="1"/>
      <p:bldP spid="14" grpId="0" bldLvl="0" animBg="1"/>
      <p:bldP spid="16" grpId="0" bldLvl="0" animBg="1"/>
      <p:bldP spid="17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7" grpId="0" bldLvl="0" animBg="1"/>
      <p:bldP spid="28" grpId="0" bldLvl="0" animBg="1"/>
      <p:bldP spid="29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PPT 中职英语S10（教师用书）_181"/>
          <p:cNvPicPr>
            <a:picLocks noChangeAspect="1"/>
          </p:cNvPicPr>
          <p:nvPr/>
        </p:nvPicPr>
        <p:blipFill>
          <a:blip r:embed="rId1"/>
          <a:srcRect b="75425"/>
          <a:stretch>
            <a:fillRect/>
          </a:stretch>
        </p:blipFill>
        <p:spPr>
          <a:xfrm>
            <a:off x="772795" y="1844675"/>
            <a:ext cx="10646410" cy="1292860"/>
          </a:xfrm>
          <a:prstGeom prst="rect">
            <a:avLst/>
          </a:prstGeom>
        </p:spPr>
      </p:pic>
      <p:sp>
        <p:nvSpPr>
          <p:cNvPr id="58" name="矩形 57"/>
          <p:cNvSpPr/>
          <p:nvPr/>
        </p:nvSpPr>
        <p:spPr>
          <a:xfrm>
            <a:off x="2352040" y="1844675"/>
            <a:ext cx="1079500" cy="2489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286760" y="2204720"/>
            <a:ext cx="1698625" cy="3225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359785" y="2564765"/>
            <a:ext cx="2100580" cy="3695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744335" y="1844675"/>
            <a:ext cx="949325" cy="2489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" name="图片 21" descr="PPT 中职英语S10（教师用书）_1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135505" y="1917065"/>
            <a:ext cx="1736725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880100" y="1953260"/>
            <a:ext cx="1793875" cy="2590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991360" y="3068955"/>
            <a:ext cx="1389380" cy="2946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5401310" y="3068955"/>
            <a:ext cx="138938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903970" y="3068955"/>
            <a:ext cx="138938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1919605" y="3429000"/>
            <a:ext cx="136800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5303520" y="3439795"/>
            <a:ext cx="138938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8709025" y="3439795"/>
            <a:ext cx="138938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5" grpId="0" bldLvl="0" animBg="1"/>
      <p:bldP spid="6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16" descr="PPT 中职英语S10（教师用书）_1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135505" y="1484630"/>
            <a:ext cx="2174240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752080" y="1513205"/>
            <a:ext cx="218122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312670" y="1916430"/>
            <a:ext cx="196024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176135" y="1898650"/>
            <a:ext cx="1960245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991360" y="2276475"/>
            <a:ext cx="196024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7176770" y="2279015"/>
            <a:ext cx="196024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207260" y="2708910"/>
            <a:ext cx="1960245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7752080" y="2671445"/>
            <a:ext cx="196024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2999740" y="3057525"/>
            <a:ext cx="196024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7967980" y="3068955"/>
            <a:ext cx="1113790" cy="2641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423795" y="3429000"/>
            <a:ext cx="89408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8040370" y="3429000"/>
            <a:ext cx="92456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6" grpId="0" bldLvl="0" animBg="1"/>
      <p:bldP spid="9" grpId="0" bldLvl="0" animBg="1"/>
      <p:bldP spid="11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" name="图片 23" descr="PPT 中职英语S10（教师用书）_1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1563370" y="1917700"/>
            <a:ext cx="621030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064500" y="2301875"/>
            <a:ext cx="91186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564640" y="2663190"/>
            <a:ext cx="704215" cy="304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74115" y="3068955"/>
            <a:ext cx="130746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041265" y="2287270"/>
            <a:ext cx="80581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005705" y="1940560"/>
            <a:ext cx="734060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898130" y="2690495"/>
            <a:ext cx="78105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090160" y="2680970"/>
            <a:ext cx="56388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8065135" y="1942465"/>
            <a:ext cx="734060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564640" y="2305685"/>
            <a:ext cx="739140" cy="288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1" grpId="0" bldLvl="0" animBg="1"/>
      <p:bldP spid="12" grpId="0" bldLvl="0" animBg="1"/>
      <p:bldP spid="22" grpId="0" bldLvl="0" animBg="1"/>
      <p:bldP spid="23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图片 10" descr="PPT 中职英语S10（教师用书）_18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067560" y="1491615"/>
            <a:ext cx="250126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536180" y="1452245"/>
            <a:ext cx="109982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495550" y="1844675"/>
            <a:ext cx="1422400" cy="2806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183880" y="1819275"/>
            <a:ext cx="1016635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135505" y="2158365"/>
            <a:ext cx="1483995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896225" y="2204720"/>
            <a:ext cx="856615" cy="2806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351405" y="2515235"/>
            <a:ext cx="109220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7463790" y="2493010"/>
            <a:ext cx="1311275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495550" y="2853055"/>
            <a:ext cx="313436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328025" y="2858135"/>
            <a:ext cx="109220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2783840" y="3213100"/>
            <a:ext cx="109220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7320280" y="3223260"/>
            <a:ext cx="2099310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063750" y="3573145"/>
            <a:ext cx="190055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816090" y="3564255"/>
            <a:ext cx="1434465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631315" y="3926205"/>
            <a:ext cx="1092200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903970" y="3926840"/>
            <a:ext cx="234886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5" grpId="0" bldLvl="0" animBg="1"/>
      <p:bldP spid="7" grpId="0" bldLvl="0" animBg="1"/>
      <p:bldP spid="8" grpId="0" bldLvl="0" animBg="1"/>
      <p:bldP spid="9" grpId="0" bldLvl="0" animBg="1"/>
      <p:bldP spid="12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2" name="图片 11" descr="PPT 中职英语S10（教师用书）_1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927350" y="1507490"/>
            <a:ext cx="1891665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503295" y="3213100"/>
            <a:ext cx="109220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160010" y="3213100"/>
            <a:ext cx="94234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207260" y="3933190"/>
            <a:ext cx="2174875" cy="334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019675" y="4017010"/>
            <a:ext cx="1232535" cy="2508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215640" y="5013325"/>
            <a:ext cx="2379345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247890" y="5013325"/>
            <a:ext cx="154559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3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6" name="图片 15" descr="PPT 中职英语S10（教师用书）_187"/>
          <p:cNvPicPr>
            <a:picLocks noChangeAspect="1"/>
          </p:cNvPicPr>
          <p:nvPr/>
        </p:nvPicPr>
        <p:blipFill>
          <a:blip r:embed="rId1"/>
          <a:srcRect b="32794"/>
          <a:stretch>
            <a:fillRect/>
          </a:stretch>
        </p:blipFill>
        <p:spPr>
          <a:xfrm>
            <a:off x="772795" y="1412875"/>
            <a:ext cx="10646410" cy="3535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1" name="图片 10" descr="PPT 中职英语S10（教师用书）_1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207260" y="3789045"/>
            <a:ext cx="1393825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135505" y="5013325"/>
            <a:ext cx="1779905" cy="2565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0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1" name="图片 10" descr="PPT 中职英语S10（教师用书）_1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796155" y="4220845"/>
            <a:ext cx="165354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211070" y="4601845"/>
            <a:ext cx="1221105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871720" y="4601845"/>
            <a:ext cx="718185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PPT 中职英语S10（教师用书）_1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142105" y="2708275"/>
            <a:ext cx="2827655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647440" y="3429000"/>
            <a:ext cx="2737485" cy="3028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PPT 中职英语S10（教师用书）_19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223385" y="3068955"/>
            <a:ext cx="1183005" cy="280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007485" y="3789045"/>
            <a:ext cx="1311910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PPT 中职英语S10（教师用书）_1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468370" y="1124585"/>
            <a:ext cx="815340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469005" y="2996565"/>
            <a:ext cx="949960" cy="3613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193"/>
          <p:cNvPicPr>
            <a:picLocks noChangeAspect="1"/>
          </p:cNvPicPr>
          <p:nvPr/>
        </p:nvPicPr>
        <p:blipFill>
          <a:blip r:embed="rId1"/>
          <a:srcRect b="48859"/>
          <a:stretch>
            <a:fillRect/>
          </a:stretch>
        </p:blipFill>
        <p:spPr>
          <a:xfrm>
            <a:off x="767715" y="1628775"/>
            <a:ext cx="10646410" cy="269049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 中职英语S10（教师用书）_1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PPT 中职英语S10（教师用书）_19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2" name="图片 11" descr="PPT 中职英语S10（教师用书）_1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798195"/>
            <a:ext cx="35687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1555750"/>
            <a:ext cx="37592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2279650"/>
            <a:ext cx="375920" cy="269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64565" y="307276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225" y="386588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2" name="图片 11" descr="PPT 中职英语S10（教师用书）_1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808990"/>
            <a:ext cx="375920" cy="3187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225" y="155765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234950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335724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414909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0" name="图片 9" descr="PPT 中职英语S10（教师用书）_1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112458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63652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64565" y="414909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9" name="图片 8" descr="PPT 中职英语S10（教师用书）_19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34886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2" name="图片 11" descr="PPT 中职英语S10（教师用书）_2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112458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84467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860" y="299720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386080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225" y="493966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2" name="图片 11" descr="PPT 中职英语S10（教师用书）_2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91516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267144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225" y="342773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418401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2" name="图片 11" descr="PPT 中职英语S10（教师用书）_2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559560" y="1825625"/>
            <a:ext cx="40576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631315" y="2636520"/>
            <a:ext cx="405765" cy="330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559560" y="3716655"/>
            <a:ext cx="40576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631315" y="4509135"/>
            <a:ext cx="405765" cy="3568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287395" y="4869180"/>
            <a:ext cx="40576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一轮·英语 小版心 改红_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7" name="图片 16" descr="PPT 中职英语S10（教师用书）_2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983615" y="194627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911225" y="234505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911860" y="267208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911225" y="306451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983615" y="342455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911225" y="378523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911225" y="421830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983615" y="456184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983615" y="494030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964565" y="529717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9" name="图片 18" descr="PPT 中职英语S10（教师用书）_2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9" name="图片 8" descr="PPT 中职英语S10（教师用书）_2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911225" y="479679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1" name="图片 10" descr="PPT 中职英语S10（教师用书）_2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983615" y="79819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83615" y="1628775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11225" y="292481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83615" y="4364990"/>
            <a:ext cx="37592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2" grpId="0" bldLvl="0" animBg="1"/>
      <p:bldP spid="14" grpId="0" bldLvl="0" animBg="1"/>
      <p:bldP spid="15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2" name="图片 11" descr="PPT 中职英语S10（教师用书）_2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PPT 中职英语S10（教师用书）_209"/>
          <p:cNvPicPr>
            <a:picLocks noChangeAspect="1"/>
          </p:cNvPicPr>
          <p:nvPr/>
        </p:nvPicPr>
        <p:blipFill>
          <a:blip r:embed="rId1"/>
          <a:srcRect b="34363"/>
          <a:stretch>
            <a:fillRect/>
          </a:stretch>
        </p:blipFill>
        <p:spPr>
          <a:xfrm>
            <a:off x="772795" y="1484630"/>
            <a:ext cx="10646410" cy="345313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8" name="图片 17" descr="PPT 中职英语S10（教师用书）_2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199515" y="1462405"/>
            <a:ext cx="813435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273810" y="2204720"/>
            <a:ext cx="4116070" cy="388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287145" y="2996565"/>
            <a:ext cx="677735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99515" y="3716655"/>
            <a:ext cx="3550920" cy="3962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343660" y="4530725"/>
            <a:ext cx="4311015" cy="34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5" name="图片 14" descr="PPT 中职英语S10（教师用书）_2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26490" y="1844675"/>
            <a:ext cx="303784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99515" y="2636520"/>
            <a:ext cx="4702810" cy="3314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55370" y="3387725"/>
            <a:ext cx="4095115" cy="3422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503930" y="3789045"/>
            <a:ext cx="230251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515870" y="4149725"/>
            <a:ext cx="2033270" cy="3613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8" name="图片 17" descr="PPT 中职英语S10（教师用书）_2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920740" y="1468120"/>
            <a:ext cx="89090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210310" y="1916430"/>
            <a:ext cx="79883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951855" y="1890395"/>
            <a:ext cx="822325" cy="3143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184765" y="1916430"/>
            <a:ext cx="681990" cy="2933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125710" y="2276475"/>
            <a:ext cx="445135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99185" y="3072130"/>
            <a:ext cx="1282700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359785" y="3429000"/>
            <a:ext cx="114046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067560" y="3735070"/>
            <a:ext cx="711835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984105" y="3789045"/>
            <a:ext cx="125730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463790" y="4149090"/>
            <a:ext cx="971550" cy="3162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417" y="2468033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COMMONDATA" val="eyJoZGlkIjoiZTU0YmYyNWIxMTBjMzNmYjc5NjUwNjM3MjQ5MjM2Y2EifQ=="/>
  <p:tag name="KSO_WPP_MARK_KEY" val="f70511b2-8c19-4747-bc8c-407dc4b76f8b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WPS 演示</Application>
  <PresentationFormat>在屏幕上显示</PresentationFormat>
  <Paragraphs>10</Paragraphs>
  <Slides>44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44</vt:i4>
      </vt:variant>
    </vt:vector>
  </HeadingPairs>
  <TitlesOfParts>
    <vt:vector size="65" baseType="lpstr">
      <vt:lpstr>Arial</vt:lpstr>
      <vt:lpstr>宋体</vt:lpstr>
      <vt:lpstr>Wingdings</vt:lpstr>
      <vt:lpstr>Calibri</vt:lpstr>
      <vt:lpstr>黑体</vt:lpstr>
      <vt:lpstr>楷体_GB2312</vt:lpstr>
      <vt:lpstr>Times New Roman</vt:lpstr>
      <vt:lpstr>Wingdings</vt:lpstr>
      <vt:lpstr>隶书</vt:lpstr>
      <vt:lpstr>微软雅黑</vt:lpstr>
      <vt:lpstr>Arial Unicode MS</vt:lpstr>
      <vt:lpstr>2_Office 主题</vt:lpstr>
      <vt:lpstr>3_Office 主题</vt:lpstr>
      <vt:lpstr>1_Office 主题</vt:lpstr>
      <vt:lpstr>4_Office 主题</vt:lpstr>
      <vt:lpstr>9_Office 主题</vt:lpstr>
      <vt:lpstr>5_Office 主题</vt:lpstr>
      <vt:lpstr>6_Office 主题</vt:lpstr>
      <vt:lpstr>自定义设计方案</vt:lpstr>
      <vt:lpstr>7_Office 主题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244</cp:revision>
  <dcterms:created xsi:type="dcterms:W3CDTF">2012-04-23T02:18:00Z</dcterms:created>
  <dcterms:modified xsi:type="dcterms:W3CDTF">2023-06-26T00:44:17Z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A3C2F538937E41F696ED74DD9F9E49F8</vt:lpwstr>
  </property>
</Properties>
</file>